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4.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9.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0.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11.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12.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 id="2147483660" r:id="rId2"/>
  </p:sldMasterIdLst>
  <p:notesMasterIdLst>
    <p:notesMasterId r:id="rId15"/>
  </p:notesMasterIdLst>
  <p:handoutMasterIdLst>
    <p:handoutMasterId r:id="rId16"/>
  </p:handoutMasterIdLst>
  <p:sldIdLst>
    <p:sldId id="256" r:id="rId3"/>
    <p:sldId id="272" r:id="rId4"/>
    <p:sldId id="289" r:id="rId5"/>
    <p:sldId id="290" r:id="rId6"/>
    <p:sldId id="293" r:id="rId7"/>
    <p:sldId id="291" r:id="rId8"/>
    <p:sldId id="292" r:id="rId9"/>
    <p:sldId id="294" r:id="rId10"/>
    <p:sldId id="295" r:id="rId11"/>
    <p:sldId id="296" r:id="rId12"/>
    <p:sldId id="297" r:id="rId13"/>
    <p:sldId id="298" r:id="rId14"/>
  </p:sldIdLst>
  <p:sldSz cx="10369550" cy="7200900"/>
  <p:notesSz cx="6797675" cy="9926638"/>
  <p:defaultTextStyle>
    <a:defPPr>
      <a:defRPr lang="ja-JP"/>
    </a:defPPr>
    <a:lvl1pPr marL="0" algn="l" defTabSz="952259" rtl="0" eaLnBrk="1" latinLnBrk="0" hangingPunct="1">
      <a:defRPr kumimoji="1" sz="1800" kern="1200">
        <a:solidFill>
          <a:schemeClr val="tx1"/>
        </a:solidFill>
        <a:latin typeface="+mn-lt"/>
        <a:ea typeface="+mn-ea"/>
        <a:cs typeface="+mn-cs"/>
      </a:defRPr>
    </a:lvl1pPr>
    <a:lvl2pPr marL="476130" algn="l" defTabSz="952259" rtl="0" eaLnBrk="1" latinLnBrk="0" hangingPunct="1">
      <a:defRPr kumimoji="1" sz="1800" kern="1200">
        <a:solidFill>
          <a:schemeClr val="tx1"/>
        </a:solidFill>
        <a:latin typeface="+mn-lt"/>
        <a:ea typeface="+mn-ea"/>
        <a:cs typeface="+mn-cs"/>
      </a:defRPr>
    </a:lvl2pPr>
    <a:lvl3pPr marL="952259" algn="l" defTabSz="952259" rtl="0" eaLnBrk="1" latinLnBrk="0" hangingPunct="1">
      <a:defRPr kumimoji="1" sz="1800" kern="1200">
        <a:solidFill>
          <a:schemeClr val="tx1"/>
        </a:solidFill>
        <a:latin typeface="+mn-lt"/>
        <a:ea typeface="+mn-ea"/>
        <a:cs typeface="+mn-cs"/>
      </a:defRPr>
    </a:lvl3pPr>
    <a:lvl4pPr marL="1428389" algn="l" defTabSz="952259" rtl="0" eaLnBrk="1" latinLnBrk="0" hangingPunct="1">
      <a:defRPr kumimoji="1" sz="1800" kern="1200">
        <a:solidFill>
          <a:schemeClr val="tx1"/>
        </a:solidFill>
        <a:latin typeface="+mn-lt"/>
        <a:ea typeface="+mn-ea"/>
        <a:cs typeface="+mn-cs"/>
      </a:defRPr>
    </a:lvl4pPr>
    <a:lvl5pPr marL="1904519" algn="l" defTabSz="952259" rtl="0" eaLnBrk="1" latinLnBrk="0" hangingPunct="1">
      <a:defRPr kumimoji="1" sz="1800" kern="1200">
        <a:solidFill>
          <a:schemeClr val="tx1"/>
        </a:solidFill>
        <a:latin typeface="+mn-lt"/>
        <a:ea typeface="+mn-ea"/>
        <a:cs typeface="+mn-cs"/>
      </a:defRPr>
    </a:lvl5pPr>
    <a:lvl6pPr marL="2380648" algn="l" defTabSz="952259" rtl="0" eaLnBrk="1" latinLnBrk="0" hangingPunct="1">
      <a:defRPr kumimoji="1" sz="1800" kern="1200">
        <a:solidFill>
          <a:schemeClr val="tx1"/>
        </a:solidFill>
        <a:latin typeface="+mn-lt"/>
        <a:ea typeface="+mn-ea"/>
        <a:cs typeface="+mn-cs"/>
      </a:defRPr>
    </a:lvl6pPr>
    <a:lvl7pPr marL="2856777" algn="l" defTabSz="952259" rtl="0" eaLnBrk="1" latinLnBrk="0" hangingPunct="1">
      <a:defRPr kumimoji="1" sz="1800" kern="1200">
        <a:solidFill>
          <a:schemeClr val="tx1"/>
        </a:solidFill>
        <a:latin typeface="+mn-lt"/>
        <a:ea typeface="+mn-ea"/>
        <a:cs typeface="+mn-cs"/>
      </a:defRPr>
    </a:lvl7pPr>
    <a:lvl8pPr marL="3332906" algn="l" defTabSz="952259" rtl="0" eaLnBrk="1" latinLnBrk="0" hangingPunct="1">
      <a:defRPr kumimoji="1" sz="1800" kern="1200">
        <a:solidFill>
          <a:schemeClr val="tx1"/>
        </a:solidFill>
        <a:latin typeface="+mn-lt"/>
        <a:ea typeface="+mn-ea"/>
        <a:cs typeface="+mn-cs"/>
      </a:defRPr>
    </a:lvl8pPr>
    <a:lvl9pPr marL="3809036" algn="l" defTabSz="952259"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66FFFF"/>
    <a:srgbClr val="CCFFCC"/>
    <a:srgbClr val="D1FFD3"/>
    <a:srgbClr val="E7FFE8"/>
    <a:srgbClr val="ACFEB0"/>
    <a:srgbClr val="F6C0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278" autoAdjust="0"/>
    <p:restoredTop sz="98896" autoAdjust="0"/>
  </p:normalViewPr>
  <p:slideViewPr>
    <p:cSldViewPr>
      <p:cViewPr>
        <p:scale>
          <a:sx n="100" d="100"/>
          <a:sy n="100" d="100"/>
        </p:scale>
        <p:origin x="-72" y="72"/>
      </p:cViewPr>
      <p:guideLst>
        <p:guide orient="horz" pos="2269"/>
        <p:guide pos="3267"/>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9" d="100"/>
          <a:sy n="79" d="100"/>
        </p:scale>
        <p:origin x="-2046" y="-102"/>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5AF27E-4216-4112-8384-FD02C506508D}"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kumimoji="1" lang="ja-JP" altLang="en-US"/>
        </a:p>
      </dgm:t>
    </dgm:pt>
    <dgm:pt modelId="{34FD5C27-3940-46C0-8B1B-96D6E2A53E70}" type="pres">
      <dgm:prSet presAssocID="{085AF27E-4216-4112-8384-FD02C506508D}" presName="linear" presStyleCnt="0">
        <dgm:presLayoutVars>
          <dgm:animLvl val="lvl"/>
          <dgm:resizeHandles val="exact"/>
        </dgm:presLayoutVars>
      </dgm:prSet>
      <dgm:spPr/>
      <dgm:t>
        <a:bodyPr/>
        <a:lstStyle/>
        <a:p>
          <a:endParaRPr kumimoji="1" lang="ja-JP" altLang="en-US"/>
        </a:p>
      </dgm:t>
    </dgm:pt>
  </dgm:ptLst>
  <dgm:cxnLst>
    <dgm:cxn modelId="{673F9536-C296-4D13-A86E-8D1166D13625}" type="presOf" srcId="{085AF27E-4216-4112-8384-FD02C506508D}" destId="{34FD5C27-3940-46C0-8B1B-96D6E2A53E70}"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85AF27E-4216-4112-8384-FD02C506508D}"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kumimoji="1" lang="ja-JP" altLang="en-US"/>
        </a:p>
      </dgm:t>
    </dgm:pt>
    <dgm:pt modelId="{34FD5C27-3940-46C0-8B1B-96D6E2A53E70}" type="pres">
      <dgm:prSet presAssocID="{085AF27E-4216-4112-8384-FD02C506508D}" presName="linear" presStyleCnt="0">
        <dgm:presLayoutVars>
          <dgm:animLvl val="lvl"/>
          <dgm:resizeHandles val="exact"/>
        </dgm:presLayoutVars>
      </dgm:prSet>
      <dgm:spPr/>
      <dgm:t>
        <a:bodyPr/>
        <a:lstStyle/>
        <a:p>
          <a:endParaRPr kumimoji="1" lang="ja-JP" altLang="en-US"/>
        </a:p>
      </dgm:t>
    </dgm:pt>
  </dgm:ptLst>
  <dgm:cxnLst>
    <dgm:cxn modelId="{8232E3CD-6B5C-4DF1-B0AD-840F8F93B212}" type="presOf" srcId="{085AF27E-4216-4112-8384-FD02C506508D}" destId="{34FD5C27-3940-46C0-8B1B-96D6E2A53E70}"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85AF27E-4216-4112-8384-FD02C506508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34FD5C27-3940-46C0-8B1B-96D6E2A53E70}" type="pres">
      <dgm:prSet presAssocID="{085AF27E-4216-4112-8384-FD02C506508D}" presName="linear" presStyleCnt="0">
        <dgm:presLayoutVars>
          <dgm:animLvl val="lvl"/>
          <dgm:resizeHandles val="exact"/>
        </dgm:presLayoutVars>
      </dgm:prSet>
      <dgm:spPr/>
      <dgm:t>
        <a:bodyPr/>
        <a:lstStyle/>
        <a:p>
          <a:endParaRPr kumimoji="1" lang="ja-JP" altLang="en-US"/>
        </a:p>
      </dgm:t>
    </dgm:pt>
  </dgm:ptLst>
  <dgm:cxnLst>
    <dgm:cxn modelId="{6FEB071D-F6F3-4460-BDD4-A13879442304}" type="presOf" srcId="{085AF27E-4216-4112-8384-FD02C506508D}" destId="{34FD5C27-3940-46C0-8B1B-96D6E2A53E70}"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085AF27E-4216-4112-8384-FD02C506508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34FD5C27-3940-46C0-8B1B-96D6E2A53E70}" type="pres">
      <dgm:prSet presAssocID="{085AF27E-4216-4112-8384-FD02C506508D}" presName="linear" presStyleCnt="0">
        <dgm:presLayoutVars>
          <dgm:animLvl val="lvl"/>
          <dgm:resizeHandles val="exact"/>
        </dgm:presLayoutVars>
      </dgm:prSet>
      <dgm:spPr/>
      <dgm:t>
        <a:bodyPr/>
        <a:lstStyle/>
        <a:p>
          <a:endParaRPr kumimoji="1" lang="ja-JP" altLang="en-US"/>
        </a:p>
      </dgm:t>
    </dgm:pt>
  </dgm:ptLst>
  <dgm:cxnLst>
    <dgm:cxn modelId="{6EDF820C-756B-4018-9ED6-539A7154C5C3}" type="presOf" srcId="{085AF27E-4216-4112-8384-FD02C506508D}" destId="{34FD5C27-3940-46C0-8B1B-96D6E2A53E70}"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085AF27E-4216-4112-8384-FD02C506508D}"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kumimoji="1" lang="ja-JP" altLang="en-US"/>
        </a:p>
      </dgm:t>
    </dgm:pt>
    <dgm:pt modelId="{34FD5C27-3940-46C0-8B1B-96D6E2A53E70}" type="pres">
      <dgm:prSet presAssocID="{085AF27E-4216-4112-8384-FD02C506508D}" presName="linear" presStyleCnt="0">
        <dgm:presLayoutVars>
          <dgm:animLvl val="lvl"/>
          <dgm:resizeHandles val="exact"/>
        </dgm:presLayoutVars>
      </dgm:prSet>
      <dgm:spPr/>
      <dgm:t>
        <a:bodyPr/>
        <a:lstStyle/>
        <a:p>
          <a:endParaRPr kumimoji="1" lang="ja-JP" altLang="en-US"/>
        </a:p>
      </dgm:t>
    </dgm:pt>
  </dgm:ptLst>
  <dgm:cxnLst>
    <dgm:cxn modelId="{89D9FCC0-68B3-4C9F-90E6-7AB579917383}" type="presOf" srcId="{085AF27E-4216-4112-8384-FD02C506508D}" destId="{34FD5C27-3940-46C0-8B1B-96D6E2A53E70}"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085AF27E-4216-4112-8384-FD02C506508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34FD5C27-3940-46C0-8B1B-96D6E2A53E70}" type="pres">
      <dgm:prSet presAssocID="{085AF27E-4216-4112-8384-FD02C506508D}" presName="linear" presStyleCnt="0">
        <dgm:presLayoutVars>
          <dgm:animLvl val="lvl"/>
          <dgm:resizeHandles val="exact"/>
        </dgm:presLayoutVars>
      </dgm:prSet>
      <dgm:spPr/>
      <dgm:t>
        <a:bodyPr/>
        <a:lstStyle/>
        <a:p>
          <a:endParaRPr kumimoji="1" lang="ja-JP" altLang="en-US"/>
        </a:p>
      </dgm:t>
    </dgm:pt>
  </dgm:ptLst>
  <dgm:cxnLst>
    <dgm:cxn modelId="{2CBD29CF-F767-464E-8058-22C6DB33E21C}" type="presOf" srcId="{085AF27E-4216-4112-8384-FD02C506508D}" destId="{34FD5C27-3940-46C0-8B1B-96D6E2A53E70}"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085AF27E-4216-4112-8384-FD02C506508D}"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kumimoji="1" lang="ja-JP" altLang="en-US"/>
        </a:p>
      </dgm:t>
    </dgm:pt>
    <dgm:pt modelId="{34FD5C27-3940-46C0-8B1B-96D6E2A53E70}" type="pres">
      <dgm:prSet presAssocID="{085AF27E-4216-4112-8384-FD02C506508D}" presName="linear" presStyleCnt="0">
        <dgm:presLayoutVars>
          <dgm:animLvl val="lvl"/>
          <dgm:resizeHandles val="exact"/>
        </dgm:presLayoutVars>
      </dgm:prSet>
      <dgm:spPr/>
      <dgm:t>
        <a:bodyPr/>
        <a:lstStyle/>
        <a:p>
          <a:endParaRPr kumimoji="1" lang="ja-JP" altLang="en-US"/>
        </a:p>
      </dgm:t>
    </dgm:pt>
  </dgm:ptLst>
  <dgm:cxnLst>
    <dgm:cxn modelId="{4BB06B65-A318-45A4-A757-AF2381B59AC3}" type="presOf" srcId="{085AF27E-4216-4112-8384-FD02C506508D}" destId="{34FD5C27-3940-46C0-8B1B-96D6E2A53E70}"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085AF27E-4216-4112-8384-FD02C506508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34FD5C27-3940-46C0-8B1B-96D6E2A53E70}" type="pres">
      <dgm:prSet presAssocID="{085AF27E-4216-4112-8384-FD02C506508D}" presName="linear" presStyleCnt="0">
        <dgm:presLayoutVars>
          <dgm:animLvl val="lvl"/>
          <dgm:resizeHandles val="exact"/>
        </dgm:presLayoutVars>
      </dgm:prSet>
      <dgm:spPr/>
      <dgm:t>
        <a:bodyPr/>
        <a:lstStyle/>
        <a:p>
          <a:endParaRPr kumimoji="1" lang="ja-JP" altLang="en-US"/>
        </a:p>
      </dgm:t>
    </dgm:pt>
  </dgm:ptLst>
  <dgm:cxnLst>
    <dgm:cxn modelId="{5EE2736D-AC58-4AB2-AB02-3B728E4F28DB}" type="presOf" srcId="{085AF27E-4216-4112-8384-FD02C506508D}" destId="{34FD5C27-3940-46C0-8B1B-96D6E2A53E70}"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085AF27E-4216-4112-8384-FD02C506508D}"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kumimoji="1" lang="ja-JP" altLang="en-US"/>
        </a:p>
      </dgm:t>
    </dgm:pt>
    <dgm:pt modelId="{34FD5C27-3940-46C0-8B1B-96D6E2A53E70}" type="pres">
      <dgm:prSet presAssocID="{085AF27E-4216-4112-8384-FD02C506508D}" presName="linear" presStyleCnt="0">
        <dgm:presLayoutVars>
          <dgm:animLvl val="lvl"/>
          <dgm:resizeHandles val="exact"/>
        </dgm:presLayoutVars>
      </dgm:prSet>
      <dgm:spPr/>
      <dgm:t>
        <a:bodyPr/>
        <a:lstStyle/>
        <a:p>
          <a:endParaRPr kumimoji="1" lang="ja-JP" altLang="en-US"/>
        </a:p>
      </dgm:t>
    </dgm:pt>
  </dgm:ptLst>
  <dgm:cxnLst>
    <dgm:cxn modelId="{31FBE077-7152-4055-BF87-A83FFB872DA3}" type="presOf" srcId="{085AF27E-4216-4112-8384-FD02C506508D}" destId="{34FD5C27-3940-46C0-8B1B-96D6E2A53E70}"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085AF27E-4216-4112-8384-FD02C506508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34FD5C27-3940-46C0-8B1B-96D6E2A53E70}" type="pres">
      <dgm:prSet presAssocID="{085AF27E-4216-4112-8384-FD02C506508D}" presName="linear" presStyleCnt="0">
        <dgm:presLayoutVars>
          <dgm:animLvl val="lvl"/>
          <dgm:resizeHandles val="exact"/>
        </dgm:presLayoutVars>
      </dgm:prSet>
      <dgm:spPr/>
      <dgm:t>
        <a:bodyPr/>
        <a:lstStyle/>
        <a:p>
          <a:endParaRPr kumimoji="1" lang="ja-JP" altLang="en-US"/>
        </a:p>
      </dgm:t>
    </dgm:pt>
  </dgm:ptLst>
  <dgm:cxnLst>
    <dgm:cxn modelId="{8439D979-EAF5-4FAC-BFBF-80570D38D545}" type="presOf" srcId="{085AF27E-4216-4112-8384-FD02C506508D}" destId="{34FD5C27-3940-46C0-8B1B-96D6E2A53E70}"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85AF27E-4216-4112-8384-FD02C506508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34FD5C27-3940-46C0-8B1B-96D6E2A53E70}" type="pres">
      <dgm:prSet presAssocID="{085AF27E-4216-4112-8384-FD02C506508D}" presName="linear" presStyleCnt="0">
        <dgm:presLayoutVars>
          <dgm:animLvl val="lvl"/>
          <dgm:resizeHandles val="exact"/>
        </dgm:presLayoutVars>
      </dgm:prSet>
      <dgm:spPr/>
      <dgm:t>
        <a:bodyPr/>
        <a:lstStyle/>
        <a:p>
          <a:endParaRPr kumimoji="1" lang="ja-JP" altLang="en-US"/>
        </a:p>
      </dgm:t>
    </dgm:pt>
  </dgm:ptLst>
  <dgm:cxnLst>
    <dgm:cxn modelId="{9BB97306-DCA7-4CAA-A0B5-AA656C12680C}" type="presOf" srcId="{085AF27E-4216-4112-8384-FD02C506508D}" destId="{34FD5C27-3940-46C0-8B1B-96D6E2A53E70}"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47B87B0-B29C-4ABF-88F8-2367FF9E638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03D0BA79-5092-4535-9E19-9E3EC4A14198}">
      <dgm:prSet custT="1"/>
      <dgm:spPr/>
      <dgm:t>
        <a:bodyPr/>
        <a:lstStyle/>
        <a:p>
          <a:pPr algn="ctr" rtl="0"/>
          <a:r>
            <a:rPr kumimoji="1" lang="en-US" sz="3200" b="0" dirty="0" smtClean="0">
              <a:latin typeface="+mj-ea"/>
              <a:ea typeface="+mj-ea"/>
            </a:rPr>
            <a:t>2006</a:t>
          </a:r>
          <a:r>
            <a:rPr kumimoji="1" lang="ja-JP" sz="3200" b="0" dirty="0" smtClean="0">
              <a:latin typeface="+mj-ea"/>
              <a:ea typeface="+mj-ea"/>
            </a:rPr>
            <a:t>年給与構造改革実施の背景</a:t>
          </a:r>
          <a:endParaRPr lang="ja-JP" sz="3200" b="0" dirty="0">
            <a:latin typeface="+mj-ea"/>
            <a:ea typeface="+mj-ea"/>
          </a:endParaRPr>
        </a:p>
      </dgm:t>
    </dgm:pt>
    <dgm:pt modelId="{05B4F2FD-EFE7-48C9-BA42-E8A07EF185AD}" type="parTrans" cxnId="{C1FAE883-33FA-4DD4-9DD4-D8A67AB7B06A}">
      <dgm:prSet/>
      <dgm:spPr/>
      <dgm:t>
        <a:bodyPr/>
        <a:lstStyle/>
        <a:p>
          <a:endParaRPr kumimoji="1" lang="ja-JP" altLang="en-US"/>
        </a:p>
      </dgm:t>
    </dgm:pt>
    <dgm:pt modelId="{A92D56B4-64C5-4CB5-96F4-0B81C69953DE}" type="sibTrans" cxnId="{C1FAE883-33FA-4DD4-9DD4-D8A67AB7B06A}">
      <dgm:prSet/>
      <dgm:spPr/>
      <dgm:t>
        <a:bodyPr/>
        <a:lstStyle/>
        <a:p>
          <a:endParaRPr kumimoji="1" lang="ja-JP" altLang="en-US"/>
        </a:p>
      </dgm:t>
    </dgm:pt>
    <dgm:pt modelId="{F19D4935-82A4-4850-B553-3DBA7DBDC303}" type="pres">
      <dgm:prSet presAssocID="{447B87B0-B29C-4ABF-88F8-2367FF9E6381}" presName="linear" presStyleCnt="0">
        <dgm:presLayoutVars>
          <dgm:animLvl val="lvl"/>
          <dgm:resizeHandles val="exact"/>
        </dgm:presLayoutVars>
      </dgm:prSet>
      <dgm:spPr/>
      <dgm:t>
        <a:bodyPr/>
        <a:lstStyle/>
        <a:p>
          <a:endParaRPr kumimoji="1" lang="ja-JP" altLang="en-US"/>
        </a:p>
      </dgm:t>
    </dgm:pt>
    <dgm:pt modelId="{F3ED5815-A64F-49B6-9294-6D5A2CEFFF30}" type="pres">
      <dgm:prSet presAssocID="{03D0BA79-5092-4535-9E19-9E3EC4A14198}" presName="parentText" presStyleLbl="node1" presStyleIdx="0" presStyleCnt="1" custScaleX="100000" custScaleY="186760" custLinFactNeighborX="-835" custLinFactNeighborY="13040">
        <dgm:presLayoutVars>
          <dgm:chMax val="0"/>
          <dgm:bulletEnabled val="1"/>
        </dgm:presLayoutVars>
      </dgm:prSet>
      <dgm:spPr/>
      <dgm:t>
        <a:bodyPr/>
        <a:lstStyle/>
        <a:p>
          <a:endParaRPr kumimoji="1" lang="ja-JP" altLang="en-US"/>
        </a:p>
      </dgm:t>
    </dgm:pt>
  </dgm:ptLst>
  <dgm:cxnLst>
    <dgm:cxn modelId="{4B7D9DDF-F682-4E57-B438-4E154BBA7EA0}" type="presOf" srcId="{03D0BA79-5092-4535-9E19-9E3EC4A14198}" destId="{F3ED5815-A64F-49B6-9294-6D5A2CEFFF30}" srcOrd="0" destOrd="0" presId="urn:microsoft.com/office/officeart/2005/8/layout/vList2"/>
    <dgm:cxn modelId="{C1FAE883-33FA-4DD4-9DD4-D8A67AB7B06A}" srcId="{447B87B0-B29C-4ABF-88F8-2367FF9E6381}" destId="{03D0BA79-5092-4535-9E19-9E3EC4A14198}" srcOrd="0" destOrd="0" parTransId="{05B4F2FD-EFE7-48C9-BA42-E8A07EF185AD}" sibTransId="{A92D56B4-64C5-4CB5-96F4-0B81C69953DE}"/>
    <dgm:cxn modelId="{7D1A7E43-44CC-4292-B52B-122D39B1E65D}" type="presOf" srcId="{447B87B0-B29C-4ABF-88F8-2367FF9E6381}" destId="{F19D4935-82A4-4850-B553-3DBA7DBDC303}" srcOrd="0" destOrd="0" presId="urn:microsoft.com/office/officeart/2005/8/layout/vList2"/>
    <dgm:cxn modelId="{47FD0248-CE20-4FDA-8AD6-B6A875E7F102}" type="presParOf" srcId="{F19D4935-82A4-4850-B553-3DBA7DBDC303}" destId="{F3ED5815-A64F-49B6-9294-6D5A2CEFFF30}" srcOrd="0" destOrd="0" presId="urn:microsoft.com/office/officeart/2005/8/layout/vList2"/>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85AF27E-4216-4112-8384-FD02C506508D}"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kumimoji="1" lang="ja-JP" altLang="en-US"/>
        </a:p>
      </dgm:t>
    </dgm:pt>
    <dgm:pt modelId="{34FD5C27-3940-46C0-8B1B-96D6E2A53E70}" type="pres">
      <dgm:prSet presAssocID="{085AF27E-4216-4112-8384-FD02C506508D}" presName="linear" presStyleCnt="0">
        <dgm:presLayoutVars>
          <dgm:animLvl val="lvl"/>
          <dgm:resizeHandles val="exact"/>
        </dgm:presLayoutVars>
      </dgm:prSet>
      <dgm:spPr/>
      <dgm:t>
        <a:bodyPr/>
        <a:lstStyle/>
        <a:p>
          <a:endParaRPr kumimoji="1" lang="ja-JP" altLang="en-US"/>
        </a:p>
      </dgm:t>
    </dgm:pt>
  </dgm:ptLst>
  <dgm:cxnLst>
    <dgm:cxn modelId="{CA861DB5-DE0F-4B0A-B60B-4E60041DB87B}" type="presOf" srcId="{085AF27E-4216-4112-8384-FD02C506508D}" destId="{34FD5C27-3940-46C0-8B1B-96D6E2A53E70}"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85AF27E-4216-4112-8384-FD02C506508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34FD5C27-3940-46C0-8B1B-96D6E2A53E70}" type="pres">
      <dgm:prSet presAssocID="{085AF27E-4216-4112-8384-FD02C506508D}" presName="linear" presStyleCnt="0">
        <dgm:presLayoutVars>
          <dgm:animLvl val="lvl"/>
          <dgm:resizeHandles val="exact"/>
        </dgm:presLayoutVars>
      </dgm:prSet>
      <dgm:spPr/>
      <dgm:t>
        <a:bodyPr/>
        <a:lstStyle/>
        <a:p>
          <a:endParaRPr kumimoji="1" lang="ja-JP" altLang="en-US"/>
        </a:p>
      </dgm:t>
    </dgm:pt>
  </dgm:ptLst>
  <dgm:cxnLst>
    <dgm:cxn modelId="{34D18CDD-1137-4BCC-9C9E-68DE5A90F6EB}" type="presOf" srcId="{085AF27E-4216-4112-8384-FD02C506508D}" destId="{34FD5C27-3940-46C0-8B1B-96D6E2A53E70}"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47B87B0-B29C-4ABF-88F8-2367FF9E638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03D0BA79-5092-4535-9E19-9E3EC4A14198}">
      <dgm:prSet custT="1"/>
      <dgm:spPr/>
      <dgm:t>
        <a:bodyPr/>
        <a:lstStyle/>
        <a:p>
          <a:pPr algn="ctr" rtl="0"/>
          <a:r>
            <a:rPr kumimoji="1" lang="en-US" sz="3200" b="0" dirty="0" smtClean="0">
              <a:latin typeface="+mj-ea"/>
              <a:ea typeface="+mj-ea"/>
            </a:rPr>
            <a:t>2006</a:t>
          </a:r>
          <a:r>
            <a:rPr kumimoji="1" lang="ja-JP" sz="3200" b="0" dirty="0" smtClean="0">
              <a:latin typeface="+mj-ea"/>
              <a:ea typeface="+mj-ea"/>
            </a:rPr>
            <a:t>年給与構造改革</a:t>
          </a:r>
          <a:r>
            <a:rPr kumimoji="1" lang="ja-JP" altLang="en-US" sz="3200" b="0" dirty="0" smtClean="0">
              <a:latin typeface="+mj-ea"/>
              <a:ea typeface="+mj-ea"/>
            </a:rPr>
            <a:t>の概要　</a:t>
          </a:r>
          <a:r>
            <a:rPr kumimoji="1" lang="en-US" altLang="ja-JP" sz="3200" b="0" dirty="0" smtClean="0">
              <a:latin typeface="+mj-ea"/>
              <a:ea typeface="+mj-ea"/>
            </a:rPr>
            <a:t>Ⅰ</a:t>
          </a:r>
          <a:endParaRPr lang="ja-JP" sz="3200" b="0" dirty="0">
            <a:latin typeface="+mj-ea"/>
            <a:ea typeface="+mj-ea"/>
          </a:endParaRPr>
        </a:p>
      </dgm:t>
    </dgm:pt>
    <dgm:pt modelId="{05B4F2FD-EFE7-48C9-BA42-E8A07EF185AD}" type="parTrans" cxnId="{C1FAE883-33FA-4DD4-9DD4-D8A67AB7B06A}">
      <dgm:prSet/>
      <dgm:spPr/>
      <dgm:t>
        <a:bodyPr/>
        <a:lstStyle/>
        <a:p>
          <a:endParaRPr kumimoji="1" lang="ja-JP" altLang="en-US"/>
        </a:p>
      </dgm:t>
    </dgm:pt>
    <dgm:pt modelId="{A92D56B4-64C5-4CB5-96F4-0B81C69953DE}" type="sibTrans" cxnId="{C1FAE883-33FA-4DD4-9DD4-D8A67AB7B06A}">
      <dgm:prSet/>
      <dgm:spPr/>
      <dgm:t>
        <a:bodyPr/>
        <a:lstStyle/>
        <a:p>
          <a:endParaRPr kumimoji="1" lang="ja-JP" altLang="en-US"/>
        </a:p>
      </dgm:t>
    </dgm:pt>
    <dgm:pt modelId="{F19D4935-82A4-4850-B553-3DBA7DBDC303}" type="pres">
      <dgm:prSet presAssocID="{447B87B0-B29C-4ABF-88F8-2367FF9E6381}" presName="linear" presStyleCnt="0">
        <dgm:presLayoutVars>
          <dgm:animLvl val="lvl"/>
          <dgm:resizeHandles val="exact"/>
        </dgm:presLayoutVars>
      </dgm:prSet>
      <dgm:spPr/>
      <dgm:t>
        <a:bodyPr/>
        <a:lstStyle/>
        <a:p>
          <a:endParaRPr kumimoji="1" lang="ja-JP" altLang="en-US"/>
        </a:p>
      </dgm:t>
    </dgm:pt>
    <dgm:pt modelId="{F3ED5815-A64F-49B6-9294-6D5A2CEFFF30}" type="pres">
      <dgm:prSet presAssocID="{03D0BA79-5092-4535-9E19-9E3EC4A14198}" presName="parentText" presStyleLbl="node1" presStyleIdx="0" presStyleCnt="1" custScaleX="100000" custScaleY="186760" custLinFactNeighborX="-835" custLinFactNeighborY="13040">
        <dgm:presLayoutVars>
          <dgm:chMax val="0"/>
          <dgm:bulletEnabled val="1"/>
        </dgm:presLayoutVars>
      </dgm:prSet>
      <dgm:spPr/>
      <dgm:t>
        <a:bodyPr/>
        <a:lstStyle/>
        <a:p>
          <a:endParaRPr kumimoji="1" lang="ja-JP" altLang="en-US"/>
        </a:p>
      </dgm:t>
    </dgm:pt>
  </dgm:ptLst>
  <dgm:cxnLst>
    <dgm:cxn modelId="{C1FAE883-33FA-4DD4-9DD4-D8A67AB7B06A}" srcId="{447B87B0-B29C-4ABF-88F8-2367FF9E6381}" destId="{03D0BA79-5092-4535-9E19-9E3EC4A14198}" srcOrd="0" destOrd="0" parTransId="{05B4F2FD-EFE7-48C9-BA42-E8A07EF185AD}" sibTransId="{A92D56B4-64C5-4CB5-96F4-0B81C69953DE}"/>
    <dgm:cxn modelId="{F596F5ED-7A03-441F-8CA7-C3F57AF0D81D}" type="presOf" srcId="{03D0BA79-5092-4535-9E19-9E3EC4A14198}" destId="{F3ED5815-A64F-49B6-9294-6D5A2CEFFF30}" srcOrd="0" destOrd="0" presId="urn:microsoft.com/office/officeart/2005/8/layout/vList2"/>
    <dgm:cxn modelId="{04267702-C5D2-45AA-AFB9-EA3C7A02EBD9}" type="presOf" srcId="{447B87B0-B29C-4ABF-88F8-2367FF9E6381}" destId="{F19D4935-82A4-4850-B553-3DBA7DBDC303}" srcOrd="0" destOrd="0" presId="urn:microsoft.com/office/officeart/2005/8/layout/vList2"/>
    <dgm:cxn modelId="{F927BAE0-8CF5-4FB4-888F-DCB254515ECC}" type="presParOf" srcId="{F19D4935-82A4-4850-B553-3DBA7DBDC303}" destId="{F3ED5815-A64F-49B6-9294-6D5A2CEFFF30}" srcOrd="0" destOrd="0" presId="urn:microsoft.com/office/officeart/2005/8/layout/vList2"/>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85AF27E-4216-4112-8384-FD02C506508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34FD5C27-3940-46C0-8B1B-96D6E2A53E70}" type="pres">
      <dgm:prSet presAssocID="{085AF27E-4216-4112-8384-FD02C506508D}" presName="linear" presStyleCnt="0">
        <dgm:presLayoutVars>
          <dgm:animLvl val="lvl"/>
          <dgm:resizeHandles val="exact"/>
        </dgm:presLayoutVars>
      </dgm:prSet>
      <dgm:spPr/>
      <dgm:t>
        <a:bodyPr/>
        <a:lstStyle/>
        <a:p>
          <a:endParaRPr kumimoji="1" lang="ja-JP" altLang="en-US"/>
        </a:p>
      </dgm:t>
    </dgm:pt>
  </dgm:ptLst>
  <dgm:cxnLst>
    <dgm:cxn modelId="{73C1F6EC-FFED-4E39-96C9-788E804E88EC}" type="presOf" srcId="{085AF27E-4216-4112-8384-FD02C506508D}" destId="{34FD5C27-3940-46C0-8B1B-96D6E2A53E70}"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47B87B0-B29C-4ABF-88F8-2367FF9E638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03D0BA79-5092-4535-9E19-9E3EC4A14198}">
      <dgm:prSet custT="1"/>
      <dgm:spPr/>
      <dgm:t>
        <a:bodyPr/>
        <a:lstStyle/>
        <a:p>
          <a:pPr algn="ctr" rtl="0"/>
          <a:r>
            <a:rPr kumimoji="1" lang="en-US" sz="3200" b="0" dirty="0" smtClean="0">
              <a:latin typeface="+mj-ea"/>
              <a:ea typeface="+mj-ea"/>
            </a:rPr>
            <a:t>2006</a:t>
          </a:r>
          <a:r>
            <a:rPr kumimoji="1" lang="ja-JP" sz="3200" b="0" dirty="0" smtClean="0">
              <a:latin typeface="+mj-ea"/>
              <a:ea typeface="+mj-ea"/>
            </a:rPr>
            <a:t>年給与構造改革</a:t>
          </a:r>
          <a:r>
            <a:rPr kumimoji="1" lang="ja-JP" altLang="en-US" sz="3200" b="0" dirty="0" smtClean="0">
              <a:latin typeface="+mj-ea"/>
              <a:ea typeface="+mj-ea"/>
            </a:rPr>
            <a:t>の概要　</a:t>
          </a:r>
          <a:r>
            <a:rPr kumimoji="1" lang="en-US" altLang="ja-JP" sz="3200" b="0" dirty="0" smtClean="0">
              <a:latin typeface="+mj-ea"/>
              <a:ea typeface="+mj-ea"/>
            </a:rPr>
            <a:t>Ⅱ</a:t>
          </a:r>
          <a:endParaRPr lang="ja-JP" sz="3200" b="0" dirty="0">
            <a:latin typeface="+mj-ea"/>
            <a:ea typeface="+mj-ea"/>
          </a:endParaRPr>
        </a:p>
      </dgm:t>
    </dgm:pt>
    <dgm:pt modelId="{05B4F2FD-EFE7-48C9-BA42-E8A07EF185AD}" type="parTrans" cxnId="{C1FAE883-33FA-4DD4-9DD4-D8A67AB7B06A}">
      <dgm:prSet/>
      <dgm:spPr/>
      <dgm:t>
        <a:bodyPr/>
        <a:lstStyle/>
        <a:p>
          <a:endParaRPr kumimoji="1" lang="ja-JP" altLang="en-US"/>
        </a:p>
      </dgm:t>
    </dgm:pt>
    <dgm:pt modelId="{A92D56B4-64C5-4CB5-96F4-0B81C69953DE}" type="sibTrans" cxnId="{C1FAE883-33FA-4DD4-9DD4-D8A67AB7B06A}">
      <dgm:prSet/>
      <dgm:spPr/>
      <dgm:t>
        <a:bodyPr/>
        <a:lstStyle/>
        <a:p>
          <a:endParaRPr kumimoji="1" lang="ja-JP" altLang="en-US"/>
        </a:p>
      </dgm:t>
    </dgm:pt>
    <dgm:pt modelId="{F19D4935-82A4-4850-B553-3DBA7DBDC303}" type="pres">
      <dgm:prSet presAssocID="{447B87B0-B29C-4ABF-88F8-2367FF9E6381}" presName="linear" presStyleCnt="0">
        <dgm:presLayoutVars>
          <dgm:animLvl val="lvl"/>
          <dgm:resizeHandles val="exact"/>
        </dgm:presLayoutVars>
      </dgm:prSet>
      <dgm:spPr/>
      <dgm:t>
        <a:bodyPr/>
        <a:lstStyle/>
        <a:p>
          <a:endParaRPr kumimoji="1" lang="ja-JP" altLang="en-US"/>
        </a:p>
      </dgm:t>
    </dgm:pt>
    <dgm:pt modelId="{F3ED5815-A64F-49B6-9294-6D5A2CEFFF30}" type="pres">
      <dgm:prSet presAssocID="{03D0BA79-5092-4535-9E19-9E3EC4A14198}" presName="parentText" presStyleLbl="node1" presStyleIdx="0" presStyleCnt="1" custScaleX="84482" custScaleY="186760" custLinFactNeighborY="-21386">
        <dgm:presLayoutVars>
          <dgm:chMax val="0"/>
          <dgm:bulletEnabled val="1"/>
        </dgm:presLayoutVars>
      </dgm:prSet>
      <dgm:spPr/>
      <dgm:t>
        <a:bodyPr/>
        <a:lstStyle/>
        <a:p>
          <a:endParaRPr kumimoji="1" lang="ja-JP" altLang="en-US"/>
        </a:p>
      </dgm:t>
    </dgm:pt>
  </dgm:ptLst>
  <dgm:cxnLst>
    <dgm:cxn modelId="{296EF3F5-B3E5-403A-B178-08F29B710D35}" type="presOf" srcId="{03D0BA79-5092-4535-9E19-9E3EC4A14198}" destId="{F3ED5815-A64F-49B6-9294-6D5A2CEFFF30}" srcOrd="0" destOrd="0" presId="urn:microsoft.com/office/officeart/2005/8/layout/vList2"/>
    <dgm:cxn modelId="{C1FAE883-33FA-4DD4-9DD4-D8A67AB7B06A}" srcId="{447B87B0-B29C-4ABF-88F8-2367FF9E6381}" destId="{03D0BA79-5092-4535-9E19-9E3EC4A14198}" srcOrd="0" destOrd="0" parTransId="{05B4F2FD-EFE7-48C9-BA42-E8A07EF185AD}" sibTransId="{A92D56B4-64C5-4CB5-96F4-0B81C69953DE}"/>
    <dgm:cxn modelId="{0B74829E-9E7A-4327-9A3E-1A0C43FBEC89}" type="presOf" srcId="{447B87B0-B29C-4ABF-88F8-2367FF9E6381}" destId="{F19D4935-82A4-4850-B553-3DBA7DBDC303}" srcOrd="0" destOrd="0" presId="urn:microsoft.com/office/officeart/2005/8/layout/vList2"/>
    <dgm:cxn modelId="{738B64FE-6066-40DF-B289-050B68821F11}" type="presParOf" srcId="{F19D4935-82A4-4850-B553-3DBA7DBDC303}" destId="{F3ED5815-A64F-49B6-9294-6D5A2CEFFF30}"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85AF27E-4216-4112-8384-FD02C506508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34FD5C27-3940-46C0-8B1B-96D6E2A53E70}" type="pres">
      <dgm:prSet presAssocID="{085AF27E-4216-4112-8384-FD02C506508D}" presName="linear" presStyleCnt="0">
        <dgm:presLayoutVars>
          <dgm:animLvl val="lvl"/>
          <dgm:resizeHandles val="exact"/>
        </dgm:presLayoutVars>
      </dgm:prSet>
      <dgm:spPr/>
      <dgm:t>
        <a:bodyPr/>
        <a:lstStyle/>
        <a:p>
          <a:endParaRPr kumimoji="1" lang="ja-JP" altLang="en-US"/>
        </a:p>
      </dgm:t>
    </dgm:pt>
  </dgm:ptLst>
  <dgm:cxnLst>
    <dgm:cxn modelId="{5A2C5C5C-D812-4264-A2A4-16142458651A}" type="presOf" srcId="{085AF27E-4216-4112-8384-FD02C506508D}" destId="{34FD5C27-3940-46C0-8B1B-96D6E2A53E70}"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ED5815-A64F-49B6-9294-6D5A2CEFFF30}">
      <dsp:nvSpPr>
        <dsp:cNvPr id="0" name=""/>
        <dsp:cNvSpPr/>
      </dsp:nvSpPr>
      <dsp:spPr>
        <a:xfrm>
          <a:off x="0" y="76403"/>
          <a:ext cx="9433047" cy="66580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kumimoji="1" lang="en-US" sz="3200" b="0" kern="1200" dirty="0" smtClean="0">
              <a:latin typeface="+mj-ea"/>
              <a:ea typeface="+mj-ea"/>
            </a:rPr>
            <a:t>2006</a:t>
          </a:r>
          <a:r>
            <a:rPr kumimoji="1" lang="ja-JP" sz="3200" b="0" kern="1200" dirty="0" smtClean="0">
              <a:latin typeface="+mj-ea"/>
              <a:ea typeface="+mj-ea"/>
            </a:rPr>
            <a:t>年給与構造改革実施の背景</a:t>
          </a:r>
          <a:endParaRPr lang="ja-JP" sz="3200" b="0" kern="1200" dirty="0">
            <a:latin typeface="+mj-ea"/>
            <a:ea typeface="+mj-ea"/>
          </a:endParaRPr>
        </a:p>
      </dsp:txBody>
      <dsp:txXfrm>
        <a:off x="32502" y="108905"/>
        <a:ext cx="9368043" cy="60079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ED5815-A64F-49B6-9294-6D5A2CEFFF30}">
      <dsp:nvSpPr>
        <dsp:cNvPr id="0" name=""/>
        <dsp:cNvSpPr/>
      </dsp:nvSpPr>
      <dsp:spPr>
        <a:xfrm>
          <a:off x="0" y="76403"/>
          <a:ext cx="9433047" cy="66580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kumimoji="1" lang="en-US" sz="3200" b="0" kern="1200" dirty="0" smtClean="0">
              <a:latin typeface="+mj-ea"/>
              <a:ea typeface="+mj-ea"/>
            </a:rPr>
            <a:t>2006</a:t>
          </a:r>
          <a:r>
            <a:rPr kumimoji="1" lang="ja-JP" sz="3200" b="0" kern="1200" dirty="0" smtClean="0">
              <a:latin typeface="+mj-ea"/>
              <a:ea typeface="+mj-ea"/>
            </a:rPr>
            <a:t>年給与構造改革</a:t>
          </a:r>
          <a:r>
            <a:rPr kumimoji="1" lang="ja-JP" altLang="en-US" sz="3200" b="0" kern="1200" dirty="0" smtClean="0">
              <a:latin typeface="+mj-ea"/>
              <a:ea typeface="+mj-ea"/>
            </a:rPr>
            <a:t>の概要　</a:t>
          </a:r>
          <a:r>
            <a:rPr kumimoji="1" lang="en-US" altLang="ja-JP" sz="3200" b="0" kern="1200" dirty="0" smtClean="0">
              <a:latin typeface="+mj-ea"/>
              <a:ea typeface="+mj-ea"/>
            </a:rPr>
            <a:t>Ⅰ</a:t>
          </a:r>
          <a:endParaRPr lang="ja-JP" sz="3200" b="0" kern="1200" dirty="0">
            <a:latin typeface="+mj-ea"/>
            <a:ea typeface="+mj-ea"/>
          </a:endParaRPr>
        </a:p>
      </dsp:txBody>
      <dsp:txXfrm>
        <a:off x="32502" y="108905"/>
        <a:ext cx="9368043" cy="60079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ED5815-A64F-49B6-9294-6D5A2CEFFF30}">
      <dsp:nvSpPr>
        <dsp:cNvPr id="0" name=""/>
        <dsp:cNvSpPr/>
      </dsp:nvSpPr>
      <dsp:spPr>
        <a:xfrm>
          <a:off x="1350242" y="0"/>
          <a:ext cx="6732562" cy="66580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kumimoji="1" lang="en-US" sz="3200" b="0" kern="1200" dirty="0" smtClean="0">
              <a:latin typeface="+mj-ea"/>
              <a:ea typeface="+mj-ea"/>
            </a:rPr>
            <a:t>2006</a:t>
          </a:r>
          <a:r>
            <a:rPr kumimoji="1" lang="ja-JP" sz="3200" b="0" kern="1200" dirty="0" smtClean="0">
              <a:latin typeface="+mj-ea"/>
              <a:ea typeface="+mj-ea"/>
            </a:rPr>
            <a:t>年給与構造改革</a:t>
          </a:r>
          <a:r>
            <a:rPr kumimoji="1" lang="ja-JP" altLang="en-US" sz="3200" b="0" kern="1200" dirty="0" smtClean="0">
              <a:latin typeface="+mj-ea"/>
              <a:ea typeface="+mj-ea"/>
            </a:rPr>
            <a:t>の概要　</a:t>
          </a:r>
          <a:r>
            <a:rPr kumimoji="1" lang="en-US" altLang="ja-JP" sz="3200" b="0" kern="1200" dirty="0" smtClean="0">
              <a:latin typeface="+mj-ea"/>
              <a:ea typeface="+mj-ea"/>
            </a:rPr>
            <a:t>Ⅱ</a:t>
          </a:r>
          <a:endParaRPr lang="ja-JP" sz="3200" b="0" kern="1200" dirty="0">
            <a:latin typeface="+mj-ea"/>
            <a:ea typeface="+mj-ea"/>
          </a:endParaRPr>
        </a:p>
      </dsp:txBody>
      <dsp:txXfrm>
        <a:off x="1382744" y="32502"/>
        <a:ext cx="6667558" cy="60079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5659" cy="496332"/>
          </a:xfrm>
          <a:prstGeom prst="rect">
            <a:avLst/>
          </a:prstGeom>
        </p:spPr>
        <p:txBody>
          <a:bodyPr vert="horz" lIns="95549" tIns="47776" rIns="95549" bIns="47776"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50442" y="0"/>
            <a:ext cx="2945659" cy="496332"/>
          </a:xfrm>
          <a:prstGeom prst="rect">
            <a:avLst/>
          </a:prstGeom>
        </p:spPr>
        <p:txBody>
          <a:bodyPr vert="horz" lIns="95549" tIns="47776" rIns="95549" bIns="47776" rtlCol="0"/>
          <a:lstStyle>
            <a:lvl1pPr algn="r">
              <a:defRPr sz="1200"/>
            </a:lvl1pPr>
          </a:lstStyle>
          <a:p>
            <a:fld id="{91592E43-424B-47FC-BAD5-81D5E66BEA2E}" type="datetimeFigureOut">
              <a:rPr kumimoji="1" lang="ja-JP" altLang="en-US" smtClean="0"/>
              <a:pPr/>
              <a:t>2016/5/13</a:t>
            </a:fld>
            <a:endParaRPr kumimoji="1" lang="ja-JP" altLang="en-US"/>
          </a:p>
        </p:txBody>
      </p:sp>
      <p:sp>
        <p:nvSpPr>
          <p:cNvPr id="4" name="フッター プレースホルダ 3"/>
          <p:cNvSpPr>
            <a:spLocks noGrp="1"/>
          </p:cNvSpPr>
          <p:nvPr>
            <p:ph type="ftr" sz="quarter" idx="2"/>
          </p:nvPr>
        </p:nvSpPr>
        <p:spPr>
          <a:xfrm>
            <a:off x="0" y="9428584"/>
            <a:ext cx="2945659" cy="496332"/>
          </a:xfrm>
          <a:prstGeom prst="rect">
            <a:avLst/>
          </a:prstGeom>
        </p:spPr>
        <p:txBody>
          <a:bodyPr vert="horz" lIns="95549" tIns="47776" rIns="95549" bIns="47776"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50442" y="9428584"/>
            <a:ext cx="2945659" cy="496332"/>
          </a:xfrm>
          <a:prstGeom prst="rect">
            <a:avLst/>
          </a:prstGeom>
        </p:spPr>
        <p:txBody>
          <a:bodyPr vert="horz" lIns="95549" tIns="47776" rIns="95549" bIns="47776" rtlCol="0" anchor="b"/>
          <a:lstStyle>
            <a:lvl1pPr algn="r">
              <a:defRPr sz="1200"/>
            </a:lvl1pPr>
          </a:lstStyle>
          <a:p>
            <a:fld id="{B4B6D3EB-8730-459D-91CA-0EF67328A887}" type="slidenum">
              <a:rPr kumimoji="1" lang="ja-JP" altLang="en-US" smtClean="0"/>
              <a:pPr/>
              <a:t>‹#›</a:t>
            </a:fld>
            <a:endParaRPr kumimoji="1" lang="ja-JP" altLang="en-US"/>
          </a:p>
        </p:txBody>
      </p:sp>
    </p:spTree>
    <p:extLst>
      <p:ext uri="{BB962C8B-B14F-4D97-AF65-F5344CB8AC3E}">
        <p14:creationId xmlns:p14="http://schemas.microsoft.com/office/powerpoint/2010/main" val="21456756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5659" cy="496332"/>
          </a:xfrm>
          <a:prstGeom prst="rect">
            <a:avLst/>
          </a:prstGeom>
        </p:spPr>
        <p:txBody>
          <a:bodyPr vert="horz" lIns="95549" tIns="47776" rIns="95549" bIns="47776" rtlCol="0"/>
          <a:lstStyle>
            <a:lvl1pPr algn="l">
              <a:defRPr sz="1200"/>
            </a:lvl1pPr>
          </a:lstStyle>
          <a:p>
            <a:endParaRPr kumimoji="1" lang="ja-JP" altLang="en-US"/>
          </a:p>
        </p:txBody>
      </p:sp>
      <p:sp>
        <p:nvSpPr>
          <p:cNvPr id="3" name="日付プレースホルダ 2"/>
          <p:cNvSpPr>
            <a:spLocks noGrp="1"/>
          </p:cNvSpPr>
          <p:nvPr>
            <p:ph type="dt" idx="1"/>
          </p:nvPr>
        </p:nvSpPr>
        <p:spPr>
          <a:xfrm>
            <a:off x="3850442" y="0"/>
            <a:ext cx="2945659" cy="496332"/>
          </a:xfrm>
          <a:prstGeom prst="rect">
            <a:avLst/>
          </a:prstGeom>
        </p:spPr>
        <p:txBody>
          <a:bodyPr vert="horz" lIns="95549" tIns="47776" rIns="95549" bIns="47776" rtlCol="0"/>
          <a:lstStyle>
            <a:lvl1pPr algn="r">
              <a:defRPr sz="1200"/>
            </a:lvl1pPr>
          </a:lstStyle>
          <a:p>
            <a:fld id="{0768A32B-C670-49D4-812E-12178614B102}" type="datetimeFigureOut">
              <a:rPr kumimoji="1" lang="ja-JP" altLang="en-US" smtClean="0"/>
              <a:pPr/>
              <a:t>2016/5/13</a:t>
            </a:fld>
            <a:endParaRPr kumimoji="1" lang="ja-JP" altLang="en-US"/>
          </a:p>
        </p:txBody>
      </p:sp>
      <p:sp>
        <p:nvSpPr>
          <p:cNvPr id="4" name="スライド イメージ プレースホルダ 3"/>
          <p:cNvSpPr>
            <a:spLocks noGrp="1" noRot="1" noChangeAspect="1"/>
          </p:cNvSpPr>
          <p:nvPr>
            <p:ph type="sldImg" idx="2"/>
          </p:nvPr>
        </p:nvSpPr>
        <p:spPr>
          <a:xfrm>
            <a:off x="717550" y="742950"/>
            <a:ext cx="5362575" cy="3724275"/>
          </a:xfrm>
          <a:prstGeom prst="rect">
            <a:avLst/>
          </a:prstGeom>
          <a:noFill/>
          <a:ln w="12700">
            <a:solidFill>
              <a:prstClr val="black"/>
            </a:solidFill>
          </a:ln>
        </p:spPr>
        <p:txBody>
          <a:bodyPr vert="horz" lIns="95549" tIns="47776" rIns="95549" bIns="47776" rtlCol="0" anchor="ctr"/>
          <a:lstStyle/>
          <a:p>
            <a:endParaRPr lang="ja-JP" altLang="en-US"/>
          </a:p>
        </p:txBody>
      </p:sp>
      <p:sp>
        <p:nvSpPr>
          <p:cNvPr id="5" name="ノート プレースホルダ 4"/>
          <p:cNvSpPr>
            <a:spLocks noGrp="1"/>
          </p:cNvSpPr>
          <p:nvPr>
            <p:ph type="body" sz="quarter" idx="3"/>
          </p:nvPr>
        </p:nvSpPr>
        <p:spPr>
          <a:xfrm>
            <a:off x="679768" y="4715155"/>
            <a:ext cx="5438140" cy="4466987"/>
          </a:xfrm>
          <a:prstGeom prst="rect">
            <a:avLst/>
          </a:prstGeom>
        </p:spPr>
        <p:txBody>
          <a:bodyPr vert="horz" lIns="95549" tIns="47776" rIns="95549" bIns="47776"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28584"/>
            <a:ext cx="2945659" cy="496332"/>
          </a:xfrm>
          <a:prstGeom prst="rect">
            <a:avLst/>
          </a:prstGeom>
        </p:spPr>
        <p:txBody>
          <a:bodyPr vert="horz" lIns="95549" tIns="47776" rIns="95549" bIns="47776"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0442" y="9428584"/>
            <a:ext cx="2945659" cy="496332"/>
          </a:xfrm>
          <a:prstGeom prst="rect">
            <a:avLst/>
          </a:prstGeom>
        </p:spPr>
        <p:txBody>
          <a:bodyPr vert="horz" lIns="95549" tIns="47776" rIns="95549" bIns="47776" rtlCol="0" anchor="b"/>
          <a:lstStyle>
            <a:lvl1pPr algn="r">
              <a:defRPr sz="1200"/>
            </a:lvl1pPr>
          </a:lstStyle>
          <a:p>
            <a:fld id="{D7BC1F77-0BD2-4CE2-995C-54508926DDF7}" type="slidenum">
              <a:rPr kumimoji="1" lang="ja-JP" altLang="en-US" smtClean="0"/>
              <a:pPr/>
              <a:t>‹#›</a:t>
            </a:fld>
            <a:endParaRPr kumimoji="1" lang="ja-JP" altLang="en-US"/>
          </a:p>
        </p:txBody>
      </p:sp>
    </p:spTree>
    <p:extLst>
      <p:ext uri="{BB962C8B-B14F-4D97-AF65-F5344CB8AC3E}">
        <p14:creationId xmlns:p14="http://schemas.microsoft.com/office/powerpoint/2010/main" val="1905975907"/>
      </p:ext>
    </p:extLst>
  </p:cSld>
  <p:clrMap bg1="lt1" tx1="dk1" bg2="lt2" tx2="dk2" accent1="accent1" accent2="accent2" accent3="accent3" accent4="accent4" accent5="accent5" accent6="accent6" hlink="hlink" folHlink="folHlink"/>
  <p:hf hdr="0" ftr="0" dt="0"/>
  <p:notesStyle>
    <a:lvl1pPr marL="0" algn="l" defTabSz="952259" rtl="0" eaLnBrk="1" latinLnBrk="0" hangingPunct="1">
      <a:defRPr kumimoji="1" sz="1200" kern="1200">
        <a:solidFill>
          <a:schemeClr val="tx1"/>
        </a:solidFill>
        <a:latin typeface="+mn-lt"/>
        <a:ea typeface="+mn-ea"/>
        <a:cs typeface="+mn-cs"/>
      </a:defRPr>
    </a:lvl1pPr>
    <a:lvl2pPr marL="476130" algn="l" defTabSz="952259" rtl="0" eaLnBrk="1" latinLnBrk="0" hangingPunct="1">
      <a:defRPr kumimoji="1" sz="1200" kern="1200">
        <a:solidFill>
          <a:schemeClr val="tx1"/>
        </a:solidFill>
        <a:latin typeface="+mn-lt"/>
        <a:ea typeface="+mn-ea"/>
        <a:cs typeface="+mn-cs"/>
      </a:defRPr>
    </a:lvl2pPr>
    <a:lvl3pPr marL="952259" algn="l" defTabSz="952259" rtl="0" eaLnBrk="1" latinLnBrk="0" hangingPunct="1">
      <a:defRPr kumimoji="1" sz="1200" kern="1200">
        <a:solidFill>
          <a:schemeClr val="tx1"/>
        </a:solidFill>
        <a:latin typeface="+mn-lt"/>
        <a:ea typeface="+mn-ea"/>
        <a:cs typeface="+mn-cs"/>
      </a:defRPr>
    </a:lvl3pPr>
    <a:lvl4pPr marL="1428389" algn="l" defTabSz="952259" rtl="0" eaLnBrk="1" latinLnBrk="0" hangingPunct="1">
      <a:defRPr kumimoji="1" sz="1200" kern="1200">
        <a:solidFill>
          <a:schemeClr val="tx1"/>
        </a:solidFill>
        <a:latin typeface="+mn-lt"/>
        <a:ea typeface="+mn-ea"/>
        <a:cs typeface="+mn-cs"/>
      </a:defRPr>
    </a:lvl4pPr>
    <a:lvl5pPr marL="1904519" algn="l" defTabSz="952259" rtl="0" eaLnBrk="1" latinLnBrk="0" hangingPunct="1">
      <a:defRPr kumimoji="1" sz="1200" kern="1200">
        <a:solidFill>
          <a:schemeClr val="tx1"/>
        </a:solidFill>
        <a:latin typeface="+mn-lt"/>
        <a:ea typeface="+mn-ea"/>
        <a:cs typeface="+mn-cs"/>
      </a:defRPr>
    </a:lvl5pPr>
    <a:lvl6pPr marL="2380648" algn="l" defTabSz="952259" rtl="0" eaLnBrk="1" latinLnBrk="0" hangingPunct="1">
      <a:defRPr kumimoji="1" sz="1200" kern="1200">
        <a:solidFill>
          <a:schemeClr val="tx1"/>
        </a:solidFill>
        <a:latin typeface="+mn-lt"/>
        <a:ea typeface="+mn-ea"/>
        <a:cs typeface="+mn-cs"/>
      </a:defRPr>
    </a:lvl6pPr>
    <a:lvl7pPr marL="2856777" algn="l" defTabSz="952259" rtl="0" eaLnBrk="1" latinLnBrk="0" hangingPunct="1">
      <a:defRPr kumimoji="1" sz="1200" kern="1200">
        <a:solidFill>
          <a:schemeClr val="tx1"/>
        </a:solidFill>
        <a:latin typeface="+mn-lt"/>
        <a:ea typeface="+mn-ea"/>
        <a:cs typeface="+mn-cs"/>
      </a:defRPr>
    </a:lvl7pPr>
    <a:lvl8pPr marL="3332906" algn="l" defTabSz="952259" rtl="0" eaLnBrk="1" latinLnBrk="0" hangingPunct="1">
      <a:defRPr kumimoji="1" sz="1200" kern="1200">
        <a:solidFill>
          <a:schemeClr val="tx1"/>
        </a:solidFill>
        <a:latin typeface="+mn-lt"/>
        <a:ea typeface="+mn-ea"/>
        <a:cs typeface="+mn-cs"/>
      </a:defRPr>
    </a:lvl8pPr>
    <a:lvl9pPr marL="3809036" algn="l" defTabSz="952259"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7550" y="742950"/>
            <a:ext cx="5362575" cy="3724275"/>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7BC1F77-0BD2-4CE2-995C-54508926DDF7}" type="slidenum">
              <a:rPr kumimoji="1" lang="ja-JP" altLang="en-US" smtClean="0"/>
              <a:pPr/>
              <a:t>0</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7BC1F77-0BD2-4CE2-995C-54508926DDF7}" type="slidenum">
              <a:rPr kumimoji="1" lang="ja-JP" altLang="en-US" smtClean="0"/>
              <a:pPr/>
              <a:t>9</a:t>
            </a:fld>
            <a:endParaRPr kumimoji="1" lang="ja-JP" altLang="en-US"/>
          </a:p>
        </p:txBody>
      </p:sp>
    </p:spTree>
    <p:extLst>
      <p:ext uri="{BB962C8B-B14F-4D97-AF65-F5344CB8AC3E}">
        <p14:creationId xmlns:p14="http://schemas.microsoft.com/office/powerpoint/2010/main" val="6474133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7BC1F77-0BD2-4CE2-995C-54508926DDF7}" type="slidenum">
              <a:rPr kumimoji="1" lang="ja-JP" altLang="en-US" smtClean="0"/>
              <a:pPr/>
              <a:t>10</a:t>
            </a:fld>
            <a:endParaRPr kumimoji="1" lang="ja-JP" altLang="en-US"/>
          </a:p>
        </p:txBody>
      </p:sp>
    </p:spTree>
    <p:extLst>
      <p:ext uri="{BB962C8B-B14F-4D97-AF65-F5344CB8AC3E}">
        <p14:creationId xmlns:p14="http://schemas.microsoft.com/office/powerpoint/2010/main" val="6474133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7BC1F77-0BD2-4CE2-995C-54508926DDF7}" type="slidenum">
              <a:rPr kumimoji="1" lang="ja-JP" altLang="en-US" smtClean="0"/>
              <a:pPr/>
              <a:t>11</a:t>
            </a:fld>
            <a:endParaRPr kumimoji="1" lang="ja-JP" altLang="en-US"/>
          </a:p>
        </p:txBody>
      </p:sp>
    </p:spTree>
    <p:extLst>
      <p:ext uri="{BB962C8B-B14F-4D97-AF65-F5344CB8AC3E}">
        <p14:creationId xmlns:p14="http://schemas.microsoft.com/office/powerpoint/2010/main" val="647413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7BC1F77-0BD2-4CE2-995C-54508926DDF7}" type="slidenum">
              <a:rPr kumimoji="1" lang="ja-JP" altLang="en-US" smtClean="0"/>
              <a:pPr/>
              <a:t>1</a:t>
            </a:fld>
            <a:endParaRPr kumimoji="1" lang="ja-JP" altLang="en-US"/>
          </a:p>
        </p:txBody>
      </p:sp>
    </p:spTree>
    <p:extLst>
      <p:ext uri="{BB962C8B-B14F-4D97-AF65-F5344CB8AC3E}">
        <p14:creationId xmlns:p14="http://schemas.microsoft.com/office/powerpoint/2010/main" val="647413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7BC1F77-0BD2-4CE2-995C-54508926DDF7}" type="slidenum">
              <a:rPr kumimoji="1" lang="ja-JP" altLang="en-US" smtClean="0"/>
              <a:pPr/>
              <a:t>2</a:t>
            </a:fld>
            <a:endParaRPr kumimoji="1" lang="ja-JP" altLang="en-US"/>
          </a:p>
        </p:txBody>
      </p:sp>
    </p:spTree>
    <p:extLst>
      <p:ext uri="{BB962C8B-B14F-4D97-AF65-F5344CB8AC3E}">
        <p14:creationId xmlns:p14="http://schemas.microsoft.com/office/powerpoint/2010/main" val="647413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7BC1F77-0BD2-4CE2-995C-54508926DDF7}" type="slidenum">
              <a:rPr kumimoji="1" lang="ja-JP" altLang="en-US" smtClean="0"/>
              <a:pPr/>
              <a:t>3</a:t>
            </a:fld>
            <a:endParaRPr kumimoji="1" lang="ja-JP" altLang="en-US"/>
          </a:p>
        </p:txBody>
      </p:sp>
    </p:spTree>
    <p:extLst>
      <p:ext uri="{BB962C8B-B14F-4D97-AF65-F5344CB8AC3E}">
        <p14:creationId xmlns:p14="http://schemas.microsoft.com/office/powerpoint/2010/main" val="6474133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ー 1"/>
          <p:cNvSpPr>
            <a:spLocks noGrp="1" noRot="1" noChangeAspect="1" noTextEdit="1"/>
          </p:cNvSpPr>
          <p:nvPr>
            <p:ph type="sldImg"/>
          </p:nvPr>
        </p:nvSpPr>
        <p:spPr bwMode="auto">
          <a:xfrm>
            <a:off x="719138" y="744538"/>
            <a:ext cx="5359400"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smtClean="0"/>
          </a:p>
        </p:txBody>
      </p:sp>
      <p:sp>
        <p:nvSpPr>
          <p:cNvPr id="2150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kumimoji="1">
                <a:solidFill>
                  <a:schemeClr val="tx1"/>
                </a:solidFill>
                <a:latin typeface="Arial" charset="0"/>
                <a:ea typeface="ＭＳ Ｐゴシック" charset="-128"/>
              </a:defRPr>
            </a:lvl1pPr>
            <a:lvl2pPr marL="748374" indent="-287836" eaLnBrk="0" hangingPunct="0">
              <a:defRPr kumimoji="1">
                <a:solidFill>
                  <a:schemeClr val="tx1"/>
                </a:solidFill>
                <a:latin typeface="Arial" charset="0"/>
                <a:ea typeface="ＭＳ Ｐゴシック" charset="-128"/>
              </a:defRPr>
            </a:lvl2pPr>
            <a:lvl3pPr marL="1151344" indent="-230269" eaLnBrk="0" hangingPunct="0">
              <a:defRPr kumimoji="1">
                <a:solidFill>
                  <a:schemeClr val="tx1"/>
                </a:solidFill>
                <a:latin typeface="Arial" charset="0"/>
                <a:ea typeface="ＭＳ Ｐゴシック" charset="-128"/>
              </a:defRPr>
            </a:lvl3pPr>
            <a:lvl4pPr marL="1611881" indent="-230269" eaLnBrk="0" hangingPunct="0">
              <a:defRPr kumimoji="1">
                <a:solidFill>
                  <a:schemeClr val="tx1"/>
                </a:solidFill>
                <a:latin typeface="Arial" charset="0"/>
                <a:ea typeface="ＭＳ Ｐゴシック" charset="-128"/>
              </a:defRPr>
            </a:lvl4pPr>
            <a:lvl5pPr marL="2072419" indent="-230269" eaLnBrk="0" hangingPunct="0">
              <a:defRPr kumimoji="1">
                <a:solidFill>
                  <a:schemeClr val="tx1"/>
                </a:solidFill>
                <a:latin typeface="Arial" charset="0"/>
                <a:ea typeface="ＭＳ Ｐゴシック" charset="-128"/>
              </a:defRPr>
            </a:lvl5pPr>
            <a:lvl6pPr marL="2532957" indent="-230269" eaLnBrk="0" fontAlgn="base" hangingPunct="0">
              <a:spcBef>
                <a:spcPct val="0"/>
              </a:spcBef>
              <a:spcAft>
                <a:spcPct val="0"/>
              </a:spcAft>
              <a:defRPr kumimoji="1">
                <a:solidFill>
                  <a:schemeClr val="tx1"/>
                </a:solidFill>
                <a:latin typeface="Arial" charset="0"/>
                <a:ea typeface="ＭＳ Ｐゴシック" charset="-128"/>
              </a:defRPr>
            </a:lvl6pPr>
            <a:lvl7pPr marL="2993494" indent="-230269" eaLnBrk="0" fontAlgn="base" hangingPunct="0">
              <a:spcBef>
                <a:spcPct val="0"/>
              </a:spcBef>
              <a:spcAft>
                <a:spcPct val="0"/>
              </a:spcAft>
              <a:defRPr kumimoji="1">
                <a:solidFill>
                  <a:schemeClr val="tx1"/>
                </a:solidFill>
                <a:latin typeface="Arial" charset="0"/>
                <a:ea typeface="ＭＳ Ｐゴシック" charset="-128"/>
              </a:defRPr>
            </a:lvl7pPr>
            <a:lvl8pPr marL="3454032" indent="-230269" eaLnBrk="0" fontAlgn="base" hangingPunct="0">
              <a:spcBef>
                <a:spcPct val="0"/>
              </a:spcBef>
              <a:spcAft>
                <a:spcPct val="0"/>
              </a:spcAft>
              <a:defRPr kumimoji="1">
                <a:solidFill>
                  <a:schemeClr val="tx1"/>
                </a:solidFill>
                <a:latin typeface="Arial" charset="0"/>
                <a:ea typeface="ＭＳ Ｐゴシック" charset="-128"/>
              </a:defRPr>
            </a:lvl8pPr>
            <a:lvl9pPr marL="3914569" indent="-230269"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8C4D7CF5-C3C4-416D-89D3-9E3013013216}" type="slidenum">
              <a:rPr lang="ja-JP" altLang="en-US">
                <a:solidFill>
                  <a:prstClr val="black"/>
                </a:solidFill>
              </a:rPr>
              <a:pPr eaLnBrk="1" hangingPunct="1"/>
              <a:t>4</a:t>
            </a:fld>
            <a:endParaRPr lang="ja-JP" altLang="en-US">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7BC1F77-0BD2-4CE2-995C-54508926DDF7}" type="slidenum">
              <a:rPr kumimoji="1" lang="ja-JP" altLang="en-US" smtClean="0"/>
              <a:pPr/>
              <a:t>5</a:t>
            </a:fld>
            <a:endParaRPr kumimoji="1" lang="ja-JP" altLang="en-US"/>
          </a:p>
        </p:txBody>
      </p:sp>
    </p:spTree>
    <p:extLst>
      <p:ext uri="{BB962C8B-B14F-4D97-AF65-F5344CB8AC3E}">
        <p14:creationId xmlns:p14="http://schemas.microsoft.com/office/powerpoint/2010/main" val="6474133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7BC1F77-0BD2-4CE2-995C-54508926DDF7}" type="slidenum">
              <a:rPr kumimoji="1" lang="ja-JP" altLang="en-US" smtClean="0"/>
              <a:pPr/>
              <a:t>6</a:t>
            </a:fld>
            <a:endParaRPr kumimoji="1" lang="ja-JP" altLang="en-US"/>
          </a:p>
        </p:txBody>
      </p:sp>
    </p:spTree>
    <p:extLst>
      <p:ext uri="{BB962C8B-B14F-4D97-AF65-F5344CB8AC3E}">
        <p14:creationId xmlns:p14="http://schemas.microsoft.com/office/powerpoint/2010/main" val="6474133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7BC1F77-0BD2-4CE2-995C-54508926DDF7}" type="slidenum">
              <a:rPr kumimoji="1" lang="ja-JP" altLang="en-US" smtClean="0"/>
              <a:pPr/>
              <a:t>7</a:t>
            </a:fld>
            <a:endParaRPr kumimoji="1" lang="ja-JP" altLang="en-US"/>
          </a:p>
        </p:txBody>
      </p:sp>
    </p:spTree>
    <p:extLst>
      <p:ext uri="{BB962C8B-B14F-4D97-AF65-F5344CB8AC3E}">
        <p14:creationId xmlns:p14="http://schemas.microsoft.com/office/powerpoint/2010/main" val="6474133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7BC1F77-0BD2-4CE2-995C-54508926DDF7}" type="slidenum">
              <a:rPr kumimoji="1" lang="ja-JP" altLang="en-US" smtClean="0"/>
              <a:pPr/>
              <a:t>8</a:t>
            </a:fld>
            <a:endParaRPr kumimoji="1" lang="ja-JP" altLang="en-US"/>
          </a:p>
        </p:txBody>
      </p:sp>
    </p:spTree>
    <p:extLst>
      <p:ext uri="{BB962C8B-B14F-4D97-AF65-F5344CB8AC3E}">
        <p14:creationId xmlns:p14="http://schemas.microsoft.com/office/powerpoint/2010/main" val="647413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77719" y="2236948"/>
            <a:ext cx="8814117" cy="1543526"/>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555435" y="4080510"/>
            <a:ext cx="7258687" cy="1840230"/>
          </a:xfrm>
        </p:spPr>
        <p:txBody>
          <a:bodyPr/>
          <a:lstStyle>
            <a:lvl1pPr marL="0" indent="0" algn="ctr">
              <a:buNone/>
              <a:defRPr>
                <a:solidFill>
                  <a:schemeClr val="tx1">
                    <a:tint val="75000"/>
                  </a:schemeClr>
                </a:solidFill>
              </a:defRPr>
            </a:lvl1pPr>
            <a:lvl2pPr marL="476130" indent="0" algn="ctr">
              <a:buNone/>
              <a:defRPr>
                <a:solidFill>
                  <a:schemeClr val="tx1">
                    <a:tint val="75000"/>
                  </a:schemeClr>
                </a:solidFill>
              </a:defRPr>
            </a:lvl2pPr>
            <a:lvl3pPr marL="952259" indent="0" algn="ctr">
              <a:buNone/>
              <a:defRPr>
                <a:solidFill>
                  <a:schemeClr val="tx1">
                    <a:tint val="75000"/>
                  </a:schemeClr>
                </a:solidFill>
              </a:defRPr>
            </a:lvl3pPr>
            <a:lvl4pPr marL="1428389" indent="0" algn="ctr">
              <a:buNone/>
              <a:defRPr>
                <a:solidFill>
                  <a:schemeClr val="tx1">
                    <a:tint val="75000"/>
                  </a:schemeClr>
                </a:solidFill>
              </a:defRPr>
            </a:lvl4pPr>
            <a:lvl5pPr marL="1904519" indent="0" algn="ctr">
              <a:buNone/>
              <a:defRPr>
                <a:solidFill>
                  <a:schemeClr val="tx1">
                    <a:tint val="75000"/>
                  </a:schemeClr>
                </a:solidFill>
              </a:defRPr>
            </a:lvl5pPr>
            <a:lvl6pPr marL="2380648" indent="0" algn="ctr">
              <a:buNone/>
              <a:defRPr>
                <a:solidFill>
                  <a:schemeClr val="tx1">
                    <a:tint val="75000"/>
                  </a:schemeClr>
                </a:solidFill>
              </a:defRPr>
            </a:lvl6pPr>
            <a:lvl7pPr marL="2856777" indent="0" algn="ctr">
              <a:buNone/>
              <a:defRPr>
                <a:solidFill>
                  <a:schemeClr val="tx1">
                    <a:tint val="75000"/>
                  </a:schemeClr>
                </a:solidFill>
              </a:defRPr>
            </a:lvl7pPr>
            <a:lvl8pPr marL="3332906" indent="0" algn="ctr">
              <a:buNone/>
              <a:defRPr>
                <a:solidFill>
                  <a:schemeClr val="tx1">
                    <a:tint val="75000"/>
                  </a:schemeClr>
                </a:solidFill>
              </a:defRPr>
            </a:lvl8pPr>
            <a:lvl9pPr marL="3809036"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4D0ACBFA-52CA-414E-B732-7234053992BE}" type="datetime1">
              <a:rPr kumimoji="1" lang="ja-JP" altLang="en-US" smtClean="0"/>
              <a:pPr/>
              <a:t>2016/5/13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77CE550-01A8-47A9-BF2B-603E756B4A6A}" type="datetime1">
              <a:rPr kumimoji="1" lang="ja-JP" altLang="en-US" smtClean="0"/>
              <a:pPr/>
              <a:t>2016/5/13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517925" y="288379"/>
            <a:ext cx="2333149" cy="6144101"/>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518480" y="288379"/>
            <a:ext cx="6826620" cy="6144101"/>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AC5A69D-A166-4927-9F38-9B56B7B82C81}" type="datetime1">
              <a:rPr kumimoji="1" lang="ja-JP" altLang="en-US" smtClean="0"/>
              <a:pPr/>
              <a:t>2016/5/13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77716" y="2236947"/>
            <a:ext cx="8814118" cy="1543526"/>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555433" y="4080510"/>
            <a:ext cx="7258685" cy="1840230"/>
          </a:xfrm>
        </p:spPr>
        <p:txBody>
          <a:bodyPr/>
          <a:lstStyle>
            <a:lvl1pPr marL="0" indent="0" algn="ctr">
              <a:buNone/>
              <a:defRPr/>
            </a:lvl1pPr>
            <a:lvl2pPr marL="502006" indent="0" algn="ctr">
              <a:buNone/>
              <a:defRPr/>
            </a:lvl2pPr>
            <a:lvl3pPr marL="1004011" indent="0" algn="ctr">
              <a:buNone/>
              <a:defRPr/>
            </a:lvl3pPr>
            <a:lvl4pPr marL="1506017" indent="0" algn="ctr">
              <a:buNone/>
              <a:defRPr/>
            </a:lvl4pPr>
            <a:lvl5pPr marL="2008022" indent="0" algn="ctr">
              <a:buNone/>
              <a:defRPr/>
            </a:lvl5pPr>
            <a:lvl6pPr marL="2510028" indent="0" algn="ctr">
              <a:buNone/>
              <a:defRPr/>
            </a:lvl6pPr>
            <a:lvl7pPr marL="3012034" indent="0" algn="ctr">
              <a:buNone/>
              <a:defRPr/>
            </a:lvl7pPr>
            <a:lvl8pPr marL="3514039" indent="0" algn="ctr">
              <a:buNone/>
              <a:defRPr/>
            </a:lvl8pPr>
            <a:lvl9pPr marL="4016045"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7F40D36-B4F1-4F2F-BE17-9D247FD223B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122441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026F8F7-838F-46F3-8EC1-A905DBC9F28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396808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19123" y="4627245"/>
            <a:ext cx="8814118" cy="1430179"/>
          </a:xfrm>
        </p:spPr>
        <p:txBody>
          <a:bodyPr anchor="t"/>
          <a:lstStyle>
            <a:lvl1pPr algn="l">
              <a:defRPr sz="44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819123" y="3052049"/>
            <a:ext cx="8814118" cy="1575196"/>
          </a:xfrm>
        </p:spPr>
        <p:txBody>
          <a:bodyPr anchor="b"/>
          <a:lstStyle>
            <a:lvl1pPr marL="0" indent="0">
              <a:buNone/>
              <a:defRPr sz="2200"/>
            </a:lvl1pPr>
            <a:lvl2pPr marL="502006" indent="0">
              <a:buNone/>
              <a:defRPr sz="2000"/>
            </a:lvl2pPr>
            <a:lvl3pPr marL="1004011" indent="0">
              <a:buNone/>
              <a:defRPr sz="1800"/>
            </a:lvl3pPr>
            <a:lvl4pPr marL="1506017" indent="0">
              <a:buNone/>
              <a:defRPr sz="1500"/>
            </a:lvl4pPr>
            <a:lvl5pPr marL="2008022" indent="0">
              <a:buNone/>
              <a:defRPr sz="1500"/>
            </a:lvl5pPr>
            <a:lvl6pPr marL="2510028" indent="0">
              <a:buNone/>
              <a:defRPr sz="1500"/>
            </a:lvl6pPr>
            <a:lvl7pPr marL="3012034" indent="0">
              <a:buNone/>
              <a:defRPr sz="1500"/>
            </a:lvl7pPr>
            <a:lvl8pPr marL="3514039" indent="0">
              <a:buNone/>
              <a:defRPr sz="1500"/>
            </a:lvl8pPr>
            <a:lvl9pPr marL="4016045" indent="0">
              <a:buNone/>
              <a:defRPr sz="15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E3BA63F-EE2E-44F9-8767-AFC610A8858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777398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518477" y="1680211"/>
            <a:ext cx="4579885" cy="4752261"/>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271188" y="1680211"/>
            <a:ext cx="4579885" cy="4752261"/>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38E53D3-7A20-4751-A439-59C97BFF2E8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0510653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518478" y="1611869"/>
            <a:ext cx="4581685" cy="671750"/>
          </a:xfrm>
        </p:spPr>
        <p:txBody>
          <a:bodyPr anchor="b"/>
          <a:lstStyle>
            <a:lvl1pPr marL="0" indent="0">
              <a:buNone/>
              <a:defRPr sz="2600" b="1"/>
            </a:lvl1pPr>
            <a:lvl2pPr marL="502006" indent="0">
              <a:buNone/>
              <a:defRPr sz="2200" b="1"/>
            </a:lvl2pPr>
            <a:lvl3pPr marL="1004011" indent="0">
              <a:buNone/>
              <a:defRPr sz="2000" b="1"/>
            </a:lvl3pPr>
            <a:lvl4pPr marL="1506017" indent="0">
              <a:buNone/>
              <a:defRPr sz="1800" b="1"/>
            </a:lvl4pPr>
            <a:lvl5pPr marL="2008022" indent="0">
              <a:buNone/>
              <a:defRPr sz="1800" b="1"/>
            </a:lvl5pPr>
            <a:lvl6pPr marL="2510028" indent="0">
              <a:buNone/>
              <a:defRPr sz="1800" b="1"/>
            </a:lvl6pPr>
            <a:lvl7pPr marL="3012034" indent="0">
              <a:buNone/>
              <a:defRPr sz="1800" b="1"/>
            </a:lvl7pPr>
            <a:lvl8pPr marL="3514039" indent="0">
              <a:buNone/>
              <a:defRPr sz="1800" b="1"/>
            </a:lvl8pPr>
            <a:lvl9pPr marL="4016045" indent="0">
              <a:buNone/>
              <a:defRPr sz="18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518478" y="2283619"/>
            <a:ext cx="4581685" cy="4148852"/>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267588" y="1611869"/>
            <a:ext cx="4583485" cy="671750"/>
          </a:xfrm>
        </p:spPr>
        <p:txBody>
          <a:bodyPr anchor="b"/>
          <a:lstStyle>
            <a:lvl1pPr marL="0" indent="0">
              <a:buNone/>
              <a:defRPr sz="2600" b="1"/>
            </a:lvl1pPr>
            <a:lvl2pPr marL="502006" indent="0">
              <a:buNone/>
              <a:defRPr sz="2200" b="1"/>
            </a:lvl2pPr>
            <a:lvl3pPr marL="1004011" indent="0">
              <a:buNone/>
              <a:defRPr sz="2000" b="1"/>
            </a:lvl3pPr>
            <a:lvl4pPr marL="1506017" indent="0">
              <a:buNone/>
              <a:defRPr sz="1800" b="1"/>
            </a:lvl4pPr>
            <a:lvl5pPr marL="2008022" indent="0">
              <a:buNone/>
              <a:defRPr sz="1800" b="1"/>
            </a:lvl5pPr>
            <a:lvl6pPr marL="2510028" indent="0">
              <a:buNone/>
              <a:defRPr sz="1800" b="1"/>
            </a:lvl6pPr>
            <a:lvl7pPr marL="3012034" indent="0">
              <a:buNone/>
              <a:defRPr sz="1800" b="1"/>
            </a:lvl7pPr>
            <a:lvl8pPr marL="3514039" indent="0">
              <a:buNone/>
              <a:defRPr sz="1800" b="1"/>
            </a:lvl8pPr>
            <a:lvl9pPr marL="4016045" indent="0">
              <a:buNone/>
              <a:defRPr sz="18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267588" y="2283619"/>
            <a:ext cx="4583485" cy="4148852"/>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10D8750-5C2E-4AC4-9059-1E52EB7676B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925979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C49FC239-7631-44DA-A2B3-DC968402045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5659432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DEE9804A-EA60-40F0-8714-1D2DB6EB162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0690889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8478" y="286702"/>
            <a:ext cx="3411511" cy="1220153"/>
          </a:xfrm>
        </p:spPr>
        <p:txBody>
          <a:bodyPr anchor="b"/>
          <a:lstStyle>
            <a:lvl1pPr algn="l">
              <a:defRPr sz="22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4054206" y="286703"/>
            <a:ext cx="5796866" cy="6145769"/>
          </a:xfrm>
        </p:spPr>
        <p:txBody>
          <a:bodyPr/>
          <a:lstStyle>
            <a:lvl1pPr>
              <a:defRPr sz="35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518478" y="1506856"/>
            <a:ext cx="3411511" cy="4925616"/>
          </a:xfrm>
        </p:spPr>
        <p:txBody>
          <a:bodyPr/>
          <a:lstStyle>
            <a:lvl1pPr marL="0" indent="0">
              <a:buNone/>
              <a:defRPr sz="1500"/>
            </a:lvl1pPr>
            <a:lvl2pPr marL="502006" indent="0">
              <a:buNone/>
              <a:defRPr sz="1300"/>
            </a:lvl2pPr>
            <a:lvl3pPr marL="1004011" indent="0">
              <a:buNone/>
              <a:defRPr sz="1100"/>
            </a:lvl3pPr>
            <a:lvl4pPr marL="1506017" indent="0">
              <a:buNone/>
              <a:defRPr sz="1000"/>
            </a:lvl4pPr>
            <a:lvl5pPr marL="2008022" indent="0">
              <a:buNone/>
              <a:defRPr sz="1000"/>
            </a:lvl5pPr>
            <a:lvl6pPr marL="2510028" indent="0">
              <a:buNone/>
              <a:defRPr sz="1000"/>
            </a:lvl6pPr>
            <a:lvl7pPr marL="3012034" indent="0">
              <a:buNone/>
              <a:defRPr sz="1000"/>
            </a:lvl7pPr>
            <a:lvl8pPr marL="3514039" indent="0">
              <a:buNone/>
              <a:defRPr sz="1000"/>
            </a:lvl8pPr>
            <a:lvl9pPr marL="4016045" indent="0">
              <a:buNone/>
              <a:defRPr sz="10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9609956-FC12-4961-8D5F-F6B1A021AD5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327671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8BBEE4E-ED2B-4954-987B-8F498BD748A7}" type="datetime1">
              <a:rPr kumimoji="1" lang="ja-JP" altLang="en-US" smtClean="0"/>
              <a:pPr/>
              <a:t>2016/5/13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ln>
            <a:noFill/>
          </a:ln>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32504" y="5040630"/>
            <a:ext cx="6221730" cy="595075"/>
          </a:xfrm>
        </p:spPr>
        <p:txBody>
          <a:bodyPr anchor="b"/>
          <a:lstStyle>
            <a:lvl1pPr algn="l">
              <a:defRPr sz="22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2032504" y="643414"/>
            <a:ext cx="6221730" cy="4320540"/>
          </a:xfrm>
        </p:spPr>
        <p:txBody>
          <a:bodyPr/>
          <a:lstStyle>
            <a:lvl1pPr marL="0" indent="0">
              <a:buNone/>
              <a:defRPr sz="3500"/>
            </a:lvl1pPr>
            <a:lvl2pPr marL="502006" indent="0">
              <a:buNone/>
              <a:defRPr sz="3100"/>
            </a:lvl2pPr>
            <a:lvl3pPr marL="1004011" indent="0">
              <a:buNone/>
              <a:defRPr sz="2600"/>
            </a:lvl3pPr>
            <a:lvl4pPr marL="1506017" indent="0">
              <a:buNone/>
              <a:defRPr sz="2200"/>
            </a:lvl4pPr>
            <a:lvl5pPr marL="2008022" indent="0">
              <a:buNone/>
              <a:defRPr sz="2200"/>
            </a:lvl5pPr>
            <a:lvl6pPr marL="2510028" indent="0">
              <a:buNone/>
              <a:defRPr sz="2200"/>
            </a:lvl6pPr>
            <a:lvl7pPr marL="3012034" indent="0">
              <a:buNone/>
              <a:defRPr sz="2200"/>
            </a:lvl7pPr>
            <a:lvl8pPr marL="3514039" indent="0">
              <a:buNone/>
              <a:defRPr sz="2200"/>
            </a:lvl8pPr>
            <a:lvl9pPr marL="4016045" indent="0">
              <a:buNone/>
              <a:defRPr sz="2200"/>
            </a:lvl9pPr>
          </a:lstStyle>
          <a:p>
            <a:pPr lvl="0"/>
            <a:endParaRPr lang="ja-JP" altLang="en-US" noProof="0" smtClean="0"/>
          </a:p>
        </p:txBody>
      </p:sp>
      <p:sp>
        <p:nvSpPr>
          <p:cNvPr id="4" name="テキスト プレースホルダー 3"/>
          <p:cNvSpPr>
            <a:spLocks noGrp="1"/>
          </p:cNvSpPr>
          <p:nvPr>
            <p:ph type="body" sz="half" idx="2"/>
          </p:nvPr>
        </p:nvSpPr>
        <p:spPr>
          <a:xfrm>
            <a:off x="2032504" y="5635705"/>
            <a:ext cx="6221730" cy="845105"/>
          </a:xfrm>
        </p:spPr>
        <p:txBody>
          <a:bodyPr/>
          <a:lstStyle>
            <a:lvl1pPr marL="0" indent="0">
              <a:buNone/>
              <a:defRPr sz="1500"/>
            </a:lvl1pPr>
            <a:lvl2pPr marL="502006" indent="0">
              <a:buNone/>
              <a:defRPr sz="1300"/>
            </a:lvl2pPr>
            <a:lvl3pPr marL="1004011" indent="0">
              <a:buNone/>
              <a:defRPr sz="1100"/>
            </a:lvl3pPr>
            <a:lvl4pPr marL="1506017" indent="0">
              <a:buNone/>
              <a:defRPr sz="1000"/>
            </a:lvl4pPr>
            <a:lvl5pPr marL="2008022" indent="0">
              <a:buNone/>
              <a:defRPr sz="1000"/>
            </a:lvl5pPr>
            <a:lvl6pPr marL="2510028" indent="0">
              <a:buNone/>
              <a:defRPr sz="1000"/>
            </a:lvl6pPr>
            <a:lvl7pPr marL="3012034" indent="0">
              <a:buNone/>
              <a:defRPr sz="1000"/>
            </a:lvl7pPr>
            <a:lvl8pPr marL="3514039" indent="0">
              <a:buNone/>
              <a:defRPr sz="1000"/>
            </a:lvl8pPr>
            <a:lvl9pPr marL="4016045" indent="0">
              <a:buNone/>
              <a:defRPr sz="10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8EB2951-EF1B-402B-98B3-61AED17225E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723194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13573D0-31E4-4843-ACEF-F9FE94CBCFD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2456407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517924" y="288371"/>
            <a:ext cx="2333149" cy="6144101"/>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518478" y="288371"/>
            <a:ext cx="6826620" cy="6144101"/>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F151667-2D86-4FC2-8E19-06332C57B40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913739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518478" y="288370"/>
            <a:ext cx="9332595" cy="1200150"/>
          </a:xfrm>
        </p:spPr>
        <p:txBody>
          <a:bodyPr/>
          <a:lstStyle/>
          <a:p>
            <a:r>
              <a:rPr lang="ja-JP" altLang="en-US" smtClean="0"/>
              <a:t>マスター タイトルの書式設定</a:t>
            </a:r>
            <a:endParaRPr lang="ja-JP" altLang="en-US"/>
          </a:p>
        </p:txBody>
      </p:sp>
      <p:sp>
        <p:nvSpPr>
          <p:cNvPr id="3" name="表プレースホルダー 2"/>
          <p:cNvSpPr>
            <a:spLocks noGrp="1"/>
          </p:cNvSpPr>
          <p:nvPr>
            <p:ph type="tbl" idx="1"/>
          </p:nvPr>
        </p:nvSpPr>
        <p:spPr>
          <a:xfrm>
            <a:off x="518478" y="1680211"/>
            <a:ext cx="9332595" cy="4752261"/>
          </a:xfrm>
        </p:spPr>
        <p:txBody>
          <a:bodyPr/>
          <a:lstStyle/>
          <a:p>
            <a:pPr lvl="0"/>
            <a:endParaRPr lang="ja-JP" alt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3DEF4BC-6725-4A27-8F4E-45FC0A84848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945742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19124" y="4627247"/>
            <a:ext cx="8814117" cy="1430178"/>
          </a:xfrm>
        </p:spPr>
        <p:txBody>
          <a:bodyPr anchor="t"/>
          <a:lstStyle>
            <a:lvl1pPr algn="l">
              <a:defRPr sz="42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819124" y="3052050"/>
            <a:ext cx="8814117" cy="1575196"/>
          </a:xfrm>
        </p:spPr>
        <p:txBody>
          <a:bodyPr anchor="b"/>
          <a:lstStyle>
            <a:lvl1pPr marL="0" indent="0">
              <a:buNone/>
              <a:defRPr sz="2000">
                <a:solidFill>
                  <a:schemeClr val="tx1">
                    <a:tint val="75000"/>
                  </a:schemeClr>
                </a:solidFill>
              </a:defRPr>
            </a:lvl1pPr>
            <a:lvl2pPr marL="476130" indent="0">
              <a:buNone/>
              <a:defRPr sz="1800">
                <a:solidFill>
                  <a:schemeClr val="tx1">
                    <a:tint val="75000"/>
                  </a:schemeClr>
                </a:solidFill>
              </a:defRPr>
            </a:lvl2pPr>
            <a:lvl3pPr marL="952259" indent="0">
              <a:buNone/>
              <a:defRPr sz="1600">
                <a:solidFill>
                  <a:schemeClr val="tx1">
                    <a:tint val="75000"/>
                  </a:schemeClr>
                </a:solidFill>
              </a:defRPr>
            </a:lvl3pPr>
            <a:lvl4pPr marL="1428389" indent="0">
              <a:buNone/>
              <a:defRPr sz="1400">
                <a:solidFill>
                  <a:schemeClr val="tx1">
                    <a:tint val="75000"/>
                  </a:schemeClr>
                </a:solidFill>
              </a:defRPr>
            </a:lvl4pPr>
            <a:lvl5pPr marL="1904519" indent="0">
              <a:buNone/>
              <a:defRPr sz="1400">
                <a:solidFill>
                  <a:schemeClr val="tx1">
                    <a:tint val="75000"/>
                  </a:schemeClr>
                </a:solidFill>
              </a:defRPr>
            </a:lvl5pPr>
            <a:lvl6pPr marL="2380648" indent="0">
              <a:buNone/>
              <a:defRPr sz="1400">
                <a:solidFill>
                  <a:schemeClr val="tx1">
                    <a:tint val="75000"/>
                  </a:schemeClr>
                </a:solidFill>
              </a:defRPr>
            </a:lvl6pPr>
            <a:lvl7pPr marL="2856777" indent="0">
              <a:buNone/>
              <a:defRPr sz="1400">
                <a:solidFill>
                  <a:schemeClr val="tx1">
                    <a:tint val="75000"/>
                  </a:schemeClr>
                </a:solidFill>
              </a:defRPr>
            </a:lvl7pPr>
            <a:lvl8pPr marL="3332906" indent="0">
              <a:buNone/>
              <a:defRPr sz="1400">
                <a:solidFill>
                  <a:schemeClr val="tx1">
                    <a:tint val="75000"/>
                  </a:schemeClr>
                </a:solidFill>
              </a:defRPr>
            </a:lvl8pPr>
            <a:lvl9pPr marL="3809036"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F84E7C4D-8F56-417C-B5BE-117F4D6FBD26}" type="datetime1">
              <a:rPr kumimoji="1" lang="ja-JP" altLang="en-US" smtClean="0"/>
              <a:pPr/>
              <a:t>2016/5/13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518481" y="1680219"/>
            <a:ext cx="4579885" cy="4752261"/>
          </a:xfrm>
        </p:spPr>
        <p:txBody>
          <a:bodyPr/>
          <a:lstStyle>
            <a:lvl1pPr>
              <a:defRPr sz="3000"/>
            </a:lvl1pPr>
            <a:lvl2pPr>
              <a:defRPr sz="25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271190" y="1680219"/>
            <a:ext cx="4579885" cy="4752261"/>
          </a:xfrm>
        </p:spPr>
        <p:txBody>
          <a:bodyPr/>
          <a:lstStyle>
            <a:lvl1pPr>
              <a:defRPr sz="3000"/>
            </a:lvl1pPr>
            <a:lvl2pPr>
              <a:defRPr sz="25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0EFADCEC-A5DB-4B73-9619-8709A0D1E453}" type="datetime1">
              <a:rPr kumimoji="1" lang="ja-JP" altLang="en-US" smtClean="0"/>
              <a:pPr/>
              <a:t>2016/5/13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18479" y="1611869"/>
            <a:ext cx="4581684" cy="671750"/>
          </a:xfrm>
        </p:spPr>
        <p:txBody>
          <a:bodyPr anchor="b"/>
          <a:lstStyle>
            <a:lvl1pPr marL="0" indent="0">
              <a:buNone/>
              <a:defRPr sz="2500" b="1"/>
            </a:lvl1pPr>
            <a:lvl2pPr marL="476130" indent="0">
              <a:buNone/>
              <a:defRPr sz="2000" b="1"/>
            </a:lvl2pPr>
            <a:lvl3pPr marL="952259" indent="0">
              <a:buNone/>
              <a:defRPr sz="1800" b="1"/>
            </a:lvl3pPr>
            <a:lvl4pPr marL="1428389" indent="0">
              <a:buNone/>
              <a:defRPr sz="1600" b="1"/>
            </a:lvl4pPr>
            <a:lvl5pPr marL="1904519" indent="0">
              <a:buNone/>
              <a:defRPr sz="1600" b="1"/>
            </a:lvl5pPr>
            <a:lvl6pPr marL="2380648" indent="0">
              <a:buNone/>
              <a:defRPr sz="1600" b="1"/>
            </a:lvl6pPr>
            <a:lvl7pPr marL="2856777" indent="0">
              <a:buNone/>
              <a:defRPr sz="1600" b="1"/>
            </a:lvl7pPr>
            <a:lvl8pPr marL="3332906" indent="0">
              <a:buNone/>
              <a:defRPr sz="1600" b="1"/>
            </a:lvl8pPr>
            <a:lvl9pPr marL="3809036"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518479" y="2283620"/>
            <a:ext cx="4581684" cy="4148852"/>
          </a:xfrm>
        </p:spPr>
        <p:txBody>
          <a:bodyPr/>
          <a:lstStyle>
            <a:lvl1pPr>
              <a:defRPr sz="25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267590" y="1611869"/>
            <a:ext cx="4583486" cy="671750"/>
          </a:xfrm>
        </p:spPr>
        <p:txBody>
          <a:bodyPr anchor="b"/>
          <a:lstStyle>
            <a:lvl1pPr marL="0" indent="0">
              <a:buNone/>
              <a:defRPr sz="2500" b="1"/>
            </a:lvl1pPr>
            <a:lvl2pPr marL="476130" indent="0">
              <a:buNone/>
              <a:defRPr sz="2000" b="1"/>
            </a:lvl2pPr>
            <a:lvl3pPr marL="952259" indent="0">
              <a:buNone/>
              <a:defRPr sz="1800" b="1"/>
            </a:lvl3pPr>
            <a:lvl4pPr marL="1428389" indent="0">
              <a:buNone/>
              <a:defRPr sz="1600" b="1"/>
            </a:lvl4pPr>
            <a:lvl5pPr marL="1904519" indent="0">
              <a:buNone/>
              <a:defRPr sz="1600" b="1"/>
            </a:lvl5pPr>
            <a:lvl6pPr marL="2380648" indent="0">
              <a:buNone/>
              <a:defRPr sz="1600" b="1"/>
            </a:lvl6pPr>
            <a:lvl7pPr marL="2856777" indent="0">
              <a:buNone/>
              <a:defRPr sz="1600" b="1"/>
            </a:lvl7pPr>
            <a:lvl8pPr marL="3332906" indent="0">
              <a:buNone/>
              <a:defRPr sz="1600" b="1"/>
            </a:lvl8pPr>
            <a:lvl9pPr marL="3809036"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267590" y="2283620"/>
            <a:ext cx="4583486" cy="4148852"/>
          </a:xfrm>
        </p:spPr>
        <p:txBody>
          <a:bodyPr/>
          <a:lstStyle>
            <a:lvl1pPr>
              <a:defRPr sz="25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ADEB2350-87EC-4A0F-8BCF-F32C94C5D038}" type="datetime1">
              <a:rPr kumimoji="1" lang="ja-JP" altLang="en-US" smtClean="0"/>
              <a:pPr/>
              <a:t>2016/5/13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C2AA9C-59E7-42AD-8EBE-7EAA917E30CD}" type="datetime1">
              <a:rPr kumimoji="1" lang="ja-JP" altLang="en-US" smtClean="0"/>
              <a:pPr/>
              <a:t>2016/5/13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A22D050C-12E8-4C24-B0D2-9E3FEEE43F70}" type="datetime1">
              <a:rPr kumimoji="1" lang="ja-JP" altLang="en-US" smtClean="0"/>
              <a:pPr/>
              <a:t>2016/5/13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8481" y="286702"/>
            <a:ext cx="3411511" cy="1220152"/>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4054210" y="286712"/>
            <a:ext cx="5796866" cy="6145769"/>
          </a:xfrm>
        </p:spPr>
        <p:txBody>
          <a:bodyPr/>
          <a:lstStyle>
            <a:lvl1pPr>
              <a:defRPr sz="3400"/>
            </a:lvl1pPr>
            <a:lvl2pPr>
              <a:defRPr sz="3000"/>
            </a:lvl2pPr>
            <a:lvl3pPr>
              <a:defRPr sz="25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518481" y="1506856"/>
            <a:ext cx="3411511" cy="4925616"/>
          </a:xfrm>
        </p:spPr>
        <p:txBody>
          <a:bodyPr/>
          <a:lstStyle>
            <a:lvl1pPr marL="0" indent="0">
              <a:buNone/>
              <a:defRPr sz="1400"/>
            </a:lvl1pPr>
            <a:lvl2pPr marL="476130" indent="0">
              <a:buNone/>
              <a:defRPr sz="1200"/>
            </a:lvl2pPr>
            <a:lvl3pPr marL="952259" indent="0">
              <a:buNone/>
              <a:defRPr sz="1000"/>
            </a:lvl3pPr>
            <a:lvl4pPr marL="1428389" indent="0">
              <a:buNone/>
              <a:defRPr sz="900"/>
            </a:lvl4pPr>
            <a:lvl5pPr marL="1904519" indent="0">
              <a:buNone/>
              <a:defRPr sz="900"/>
            </a:lvl5pPr>
            <a:lvl6pPr marL="2380648" indent="0">
              <a:buNone/>
              <a:defRPr sz="900"/>
            </a:lvl6pPr>
            <a:lvl7pPr marL="2856777" indent="0">
              <a:buNone/>
              <a:defRPr sz="900"/>
            </a:lvl7pPr>
            <a:lvl8pPr marL="3332906" indent="0">
              <a:buNone/>
              <a:defRPr sz="900"/>
            </a:lvl8pPr>
            <a:lvl9pPr marL="3809036"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7DD68E0-683F-4D28-82D5-AA26B77F77E7}" type="datetime1">
              <a:rPr kumimoji="1" lang="ja-JP" altLang="en-US" smtClean="0"/>
              <a:pPr/>
              <a:t>2016/5/13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32507" y="5040638"/>
            <a:ext cx="6221730" cy="595075"/>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2032507" y="643415"/>
            <a:ext cx="6221730" cy="4320540"/>
          </a:xfrm>
        </p:spPr>
        <p:txBody>
          <a:bodyPr/>
          <a:lstStyle>
            <a:lvl1pPr marL="0" indent="0">
              <a:buNone/>
              <a:defRPr sz="3400"/>
            </a:lvl1pPr>
            <a:lvl2pPr marL="476130" indent="0">
              <a:buNone/>
              <a:defRPr sz="3000"/>
            </a:lvl2pPr>
            <a:lvl3pPr marL="952259" indent="0">
              <a:buNone/>
              <a:defRPr sz="2500"/>
            </a:lvl3pPr>
            <a:lvl4pPr marL="1428389" indent="0">
              <a:buNone/>
              <a:defRPr sz="2000"/>
            </a:lvl4pPr>
            <a:lvl5pPr marL="1904519" indent="0">
              <a:buNone/>
              <a:defRPr sz="2000"/>
            </a:lvl5pPr>
            <a:lvl6pPr marL="2380648" indent="0">
              <a:buNone/>
              <a:defRPr sz="2000"/>
            </a:lvl6pPr>
            <a:lvl7pPr marL="2856777" indent="0">
              <a:buNone/>
              <a:defRPr sz="2000"/>
            </a:lvl7pPr>
            <a:lvl8pPr marL="3332906" indent="0">
              <a:buNone/>
              <a:defRPr sz="2000"/>
            </a:lvl8pPr>
            <a:lvl9pPr marL="3809036" indent="0">
              <a:buNone/>
              <a:defRPr sz="2000"/>
            </a:lvl9pPr>
          </a:lstStyle>
          <a:p>
            <a:endParaRPr kumimoji="1" lang="ja-JP" altLang="en-US"/>
          </a:p>
        </p:txBody>
      </p:sp>
      <p:sp>
        <p:nvSpPr>
          <p:cNvPr id="4" name="テキスト プレースホルダ 3"/>
          <p:cNvSpPr>
            <a:spLocks noGrp="1"/>
          </p:cNvSpPr>
          <p:nvPr>
            <p:ph type="body" sz="half" idx="2"/>
          </p:nvPr>
        </p:nvSpPr>
        <p:spPr>
          <a:xfrm>
            <a:off x="2032507" y="5635712"/>
            <a:ext cx="6221730" cy="845105"/>
          </a:xfrm>
        </p:spPr>
        <p:txBody>
          <a:bodyPr/>
          <a:lstStyle>
            <a:lvl1pPr marL="0" indent="0">
              <a:buNone/>
              <a:defRPr sz="1400"/>
            </a:lvl1pPr>
            <a:lvl2pPr marL="476130" indent="0">
              <a:buNone/>
              <a:defRPr sz="1200"/>
            </a:lvl2pPr>
            <a:lvl3pPr marL="952259" indent="0">
              <a:buNone/>
              <a:defRPr sz="1000"/>
            </a:lvl3pPr>
            <a:lvl4pPr marL="1428389" indent="0">
              <a:buNone/>
              <a:defRPr sz="900"/>
            </a:lvl4pPr>
            <a:lvl5pPr marL="1904519" indent="0">
              <a:buNone/>
              <a:defRPr sz="900"/>
            </a:lvl5pPr>
            <a:lvl6pPr marL="2380648" indent="0">
              <a:buNone/>
              <a:defRPr sz="900"/>
            </a:lvl6pPr>
            <a:lvl7pPr marL="2856777" indent="0">
              <a:buNone/>
              <a:defRPr sz="900"/>
            </a:lvl7pPr>
            <a:lvl8pPr marL="3332906" indent="0">
              <a:buNone/>
              <a:defRPr sz="900"/>
            </a:lvl8pPr>
            <a:lvl9pPr marL="3809036"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32DDDB6-53BC-4B68-A091-25BDE0D7747F}" type="datetime1">
              <a:rPr kumimoji="1" lang="ja-JP" altLang="en-US" smtClean="0"/>
              <a:pPr/>
              <a:t>2016/5/13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518480" y="288370"/>
            <a:ext cx="9332596" cy="1200150"/>
          </a:xfrm>
          <a:prstGeom prst="rect">
            <a:avLst/>
          </a:prstGeom>
        </p:spPr>
        <p:txBody>
          <a:bodyPr vert="horz" lIns="95226" tIns="47612" rIns="95226" bIns="47612"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18480" y="1680219"/>
            <a:ext cx="9332596" cy="4752261"/>
          </a:xfrm>
          <a:prstGeom prst="rect">
            <a:avLst/>
          </a:prstGeom>
        </p:spPr>
        <p:txBody>
          <a:bodyPr vert="horz" lIns="95226" tIns="47612" rIns="95226" bIns="47612"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518479" y="6674170"/>
            <a:ext cx="2419563" cy="383382"/>
          </a:xfrm>
          <a:prstGeom prst="rect">
            <a:avLst/>
          </a:prstGeom>
        </p:spPr>
        <p:txBody>
          <a:bodyPr vert="horz" lIns="95226" tIns="47612" rIns="95226" bIns="47612" rtlCol="0" anchor="ctr"/>
          <a:lstStyle>
            <a:lvl1pPr algn="l">
              <a:defRPr sz="1200">
                <a:solidFill>
                  <a:schemeClr val="tx1">
                    <a:tint val="75000"/>
                  </a:schemeClr>
                </a:solidFill>
              </a:defRPr>
            </a:lvl1pPr>
          </a:lstStyle>
          <a:p>
            <a:fld id="{54C2B664-5FA7-41FF-8D35-F936D4213D14}" type="datetime1">
              <a:rPr kumimoji="1" lang="ja-JP" altLang="en-US" smtClean="0"/>
              <a:pPr/>
              <a:t>2016/5/13</a:t>
            </a:fld>
            <a:endParaRPr kumimoji="1" lang="ja-JP" altLang="en-US"/>
          </a:p>
        </p:txBody>
      </p:sp>
      <p:sp>
        <p:nvSpPr>
          <p:cNvPr id="5" name="フッター プレースホルダ 4"/>
          <p:cNvSpPr>
            <a:spLocks noGrp="1"/>
          </p:cNvSpPr>
          <p:nvPr>
            <p:ph type="ftr" sz="quarter" idx="3"/>
          </p:nvPr>
        </p:nvSpPr>
        <p:spPr>
          <a:xfrm>
            <a:off x="3542933" y="6674170"/>
            <a:ext cx="3283692" cy="383382"/>
          </a:xfrm>
          <a:prstGeom prst="rect">
            <a:avLst/>
          </a:prstGeom>
        </p:spPr>
        <p:txBody>
          <a:bodyPr vert="horz" lIns="95226" tIns="47612" rIns="95226" bIns="47612"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9676026" y="198072"/>
            <a:ext cx="459744" cy="378042"/>
          </a:xfrm>
          <a:prstGeom prst="rect">
            <a:avLst/>
          </a:prstGeom>
          <a:solidFill>
            <a:schemeClr val="bg1"/>
          </a:solidFill>
          <a:ln w="12700">
            <a:noFill/>
          </a:ln>
        </p:spPr>
        <p:txBody>
          <a:bodyPr vert="horz" lIns="95226" tIns="47612" rIns="95226" bIns="47612" rtlCol="0" anchor="ctr"/>
          <a:lstStyle>
            <a:lvl1pPr algn="ctr">
              <a:defRPr sz="1400">
                <a:solidFill>
                  <a:schemeClr val="tx1">
                    <a:tint val="75000"/>
                  </a:schemeClr>
                </a:solidFill>
              </a:defRPr>
            </a:lvl1pPr>
          </a:lstStyle>
          <a:p>
            <a:fld id="{07C83626-9FCA-49DB-B8B8-D6519A696C34}"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52259" rtl="0" eaLnBrk="1" latinLnBrk="0" hangingPunct="1">
        <a:spcBef>
          <a:spcPct val="0"/>
        </a:spcBef>
        <a:buNone/>
        <a:defRPr kumimoji="1" sz="4600" kern="1200">
          <a:solidFill>
            <a:schemeClr val="tx1"/>
          </a:solidFill>
          <a:latin typeface="+mj-lt"/>
          <a:ea typeface="+mj-ea"/>
          <a:cs typeface="+mj-cs"/>
        </a:defRPr>
      </a:lvl1pPr>
    </p:titleStyle>
    <p:bodyStyle>
      <a:lvl1pPr marL="357097" indent="-357097" algn="l" defTabSz="952259" rtl="0" eaLnBrk="1" latinLnBrk="0" hangingPunct="1">
        <a:spcBef>
          <a:spcPct val="20000"/>
        </a:spcBef>
        <a:buFont typeface="Arial" pitchFamily="34" charset="0"/>
        <a:buChar char="•"/>
        <a:defRPr kumimoji="1" sz="3400" kern="1200">
          <a:solidFill>
            <a:schemeClr val="tx1"/>
          </a:solidFill>
          <a:latin typeface="+mn-lt"/>
          <a:ea typeface="+mn-ea"/>
          <a:cs typeface="+mn-cs"/>
        </a:defRPr>
      </a:lvl1pPr>
      <a:lvl2pPr marL="773711" indent="-297581" algn="l" defTabSz="952259" rtl="0" eaLnBrk="1" latinLnBrk="0" hangingPunct="1">
        <a:spcBef>
          <a:spcPct val="20000"/>
        </a:spcBef>
        <a:buFont typeface="Arial" pitchFamily="34" charset="0"/>
        <a:buChar char="–"/>
        <a:defRPr kumimoji="1" sz="3000" kern="1200">
          <a:solidFill>
            <a:schemeClr val="tx1"/>
          </a:solidFill>
          <a:latin typeface="+mn-lt"/>
          <a:ea typeface="+mn-ea"/>
          <a:cs typeface="+mn-cs"/>
        </a:defRPr>
      </a:lvl2pPr>
      <a:lvl3pPr marL="1190323" indent="-238065" algn="l" defTabSz="952259" rtl="0" eaLnBrk="1" latinLnBrk="0" hangingPunct="1">
        <a:spcBef>
          <a:spcPct val="20000"/>
        </a:spcBef>
        <a:buFont typeface="Arial" pitchFamily="34" charset="0"/>
        <a:buChar char="•"/>
        <a:defRPr kumimoji="1" sz="2500" kern="1200">
          <a:solidFill>
            <a:schemeClr val="tx1"/>
          </a:solidFill>
          <a:latin typeface="+mn-lt"/>
          <a:ea typeface="+mn-ea"/>
          <a:cs typeface="+mn-cs"/>
        </a:defRPr>
      </a:lvl3pPr>
      <a:lvl4pPr marL="1666454" indent="-238065" algn="l" defTabSz="952259"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142584" indent="-238065" algn="l" defTabSz="952259"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618712" indent="-238065" algn="l" defTabSz="952259"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3094841" indent="-238065" algn="l" defTabSz="952259"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570971" indent="-238065" algn="l" defTabSz="952259"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4047102" indent="-238065" algn="l" defTabSz="952259"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52259" rtl="0" eaLnBrk="1" latinLnBrk="0" hangingPunct="1">
        <a:defRPr kumimoji="1" sz="1800" kern="1200">
          <a:solidFill>
            <a:schemeClr val="tx1"/>
          </a:solidFill>
          <a:latin typeface="+mn-lt"/>
          <a:ea typeface="+mn-ea"/>
          <a:cs typeface="+mn-cs"/>
        </a:defRPr>
      </a:lvl1pPr>
      <a:lvl2pPr marL="476130" algn="l" defTabSz="952259" rtl="0" eaLnBrk="1" latinLnBrk="0" hangingPunct="1">
        <a:defRPr kumimoji="1" sz="1800" kern="1200">
          <a:solidFill>
            <a:schemeClr val="tx1"/>
          </a:solidFill>
          <a:latin typeface="+mn-lt"/>
          <a:ea typeface="+mn-ea"/>
          <a:cs typeface="+mn-cs"/>
        </a:defRPr>
      </a:lvl2pPr>
      <a:lvl3pPr marL="952259" algn="l" defTabSz="952259" rtl="0" eaLnBrk="1" latinLnBrk="0" hangingPunct="1">
        <a:defRPr kumimoji="1" sz="1800" kern="1200">
          <a:solidFill>
            <a:schemeClr val="tx1"/>
          </a:solidFill>
          <a:latin typeface="+mn-lt"/>
          <a:ea typeface="+mn-ea"/>
          <a:cs typeface="+mn-cs"/>
        </a:defRPr>
      </a:lvl3pPr>
      <a:lvl4pPr marL="1428389" algn="l" defTabSz="952259" rtl="0" eaLnBrk="1" latinLnBrk="0" hangingPunct="1">
        <a:defRPr kumimoji="1" sz="1800" kern="1200">
          <a:solidFill>
            <a:schemeClr val="tx1"/>
          </a:solidFill>
          <a:latin typeface="+mn-lt"/>
          <a:ea typeface="+mn-ea"/>
          <a:cs typeface="+mn-cs"/>
        </a:defRPr>
      </a:lvl4pPr>
      <a:lvl5pPr marL="1904519" algn="l" defTabSz="952259" rtl="0" eaLnBrk="1" latinLnBrk="0" hangingPunct="1">
        <a:defRPr kumimoji="1" sz="1800" kern="1200">
          <a:solidFill>
            <a:schemeClr val="tx1"/>
          </a:solidFill>
          <a:latin typeface="+mn-lt"/>
          <a:ea typeface="+mn-ea"/>
          <a:cs typeface="+mn-cs"/>
        </a:defRPr>
      </a:lvl5pPr>
      <a:lvl6pPr marL="2380648" algn="l" defTabSz="952259" rtl="0" eaLnBrk="1" latinLnBrk="0" hangingPunct="1">
        <a:defRPr kumimoji="1" sz="1800" kern="1200">
          <a:solidFill>
            <a:schemeClr val="tx1"/>
          </a:solidFill>
          <a:latin typeface="+mn-lt"/>
          <a:ea typeface="+mn-ea"/>
          <a:cs typeface="+mn-cs"/>
        </a:defRPr>
      </a:lvl6pPr>
      <a:lvl7pPr marL="2856777" algn="l" defTabSz="952259" rtl="0" eaLnBrk="1" latinLnBrk="0" hangingPunct="1">
        <a:defRPr kumimoji="1" sz="1800" kern="1200">
          <a:solidFill>
            <a:schemeClr val="tx1"/>
          </a:solidFill>
          <a:latin typeface="+mn-lt"/>
          <a:ea typeface="+mn-ea"/>
          <a:cs typeface="+mn-cs"/>
        </a:defRPr>
      </a:lvl7pPr>
      <a:lvl8pPr marL="3332906" algn="l" defTabSz="952259" rtl="0" eaLnBrk="1" latinLnBrk="0" hangingPunct="1">
        <a:defRPr kumimoji="1" sz="1800" kern="1200">
          <a:solidFill>
            <a:schemeClr val="tx1"/>
          </a:solidFill>
          <a:latin typeface="+mn-lt"/>
          <a:ea typeface="+mn-ea"/>
          <a:cs typeface="+mn-cs"/>
        </a:defRPr>
      </a:lvl8pPr>
      <a:lvl9pPr marL="3809036" algn="l" defTabSz="952259"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8478" y="288370"/>
            <a:ext cx="9332595"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0401" tIns="50201" rIns="100401" bIns="50201"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518478" y="1680211"/>
            <a:ext cx="9332595" cy="47522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0401" tIns="50201" rIns="100401" bIns="50201"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1988" name="Rectangle 4"/>
          <p:cNvSpPr>
            <a:spLocks noGrp="1" noChangeArrowheads="1"/>
          </p:cNvSpPr>
          <p:nvPr>
            <p:ph type="dt" sz="half" idx="2"/>
          </p:nvPr>
        </p:nvSpPr>
        <p:spPr bwMode="auto">
          <a:xfrm>
            <a:off x="518477" y="6557486"/>
            <a:ext cx="2419562" cy="500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0401" tIns="50201" rIns="100401" bIns="50201" numCol="1" anchor="t" anchorCtr="0" compatLnSpc="1">
            <a:prstTxWarp prst="textNoShape">
              <a:avLst/>
            </a:prstTxWarp>
          </a:bodyPr>
          <a:lstStyle>
            <a:lvl1pPr>
              <a:defRPr sz="1500">
                <a:ea typeface="ＭＳ Ｐゴシック" pitchFamily="50" charset="-128"/>
              </a:defRPr>
            </a:lvl1pPr>
          </a:lstStyle>
          <a:p>
            <a:pPr defTabSz="914400" fontAlgn="base">
              <a:spcBef>
                <a:spcPct val="0"/>
              </a:spcBef>
              <a:spcAft>
                <a:spcPct val="0"/>
              </a:spcAft>
              <a:defRPr/>
            </a:pPr>
            <a:endParaRPr lang="en-US" altLang="ja-JP">
              <a:solidFill>
                <a:srgbClr val="000000"/>
              </a:solidFill>
            </a:endParaRPr>
          </a:p>
        </p:txBody>
      </p:sp>
      <p:sp>
        <p:nvSpPr>
          <p:cNvPr id="41989" name="Rectangle 5"/>
          <p:cNvSpPr>
            <a:spLocks noGrp="1" noChangeArrowheads="1"/>
          </p:cNvSpPr>
          <p:nvPr>
            <p:ph type="ftr" sz="quarter" idx="3"/>
          </p:nvPr>
        </p:nvSpPr>
        <p:spPr bwMode="auto">
          <a:xfrm>
            <a:off x="3542930" y="6557486"/>
            <a:ext cx="3283691" cy="500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0401" tIns="50201" rIns="100401" bIns="50201" numCol="1" anchor="t" anchorCtr="0" compatLnSpc="1">
            <a:prstTxWarp prst="textNoShape">
              <a:avLst/>
            </a:prstTxWarp>
          </a:bodyPr>
          <a:lstStyle>
            <a:lvl1pPr algn="ctr">
              <a:defRPr sz="1500">
                <a:ea typeface="ＭＳ Ｐゴシック" pitchFamily="50" charset="-128"/>
              </a:defRPr>
            </a:lvl1pPr>
          </a:lstStyle>
          <a:p>
            <a:pPr defTabSz="914400" fontAlgn="base">
              <a:spcBef>
                <a:spcPct val="0"/>
              </a:spcBef>
              <a:spcAft>
                <a:spcPct val="0"/>
              </a:spcAft>
              <a:defRPr/>
            </a:pPr>
            <a:endParaRPr lang="en-US" altLang="ja-JP">
              <a:solidFill>
                <a:srgbClr val="000000"/>
              </a:solidFill>
            </a:endParaRPr>
          </a:p>
        </p:txBody>
      </p:sp>
      <p:sp>
        <p:nvSpPr>
          <p:cNvPr id="41990" name="Rectangle 6"/>
          <p:cNvSpPr>
            <a:spLocks noGrp="1" noChangeArrowheads="1"/>
          </p:cNvSpPr>
          <p:nvPr>
            <p:ph type="sldNum" sz="quarter" idx="4"/>
          </p:nvPr>
        </p:nvSpPr>
        <p:spPr bwMode="auto">
          <a:xfrm>
            <a:off x="7431511" y="6557486"/>
            <a:ext cx="2419562" cy="500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0401" tIns="50201" rIns="100401" bIns="50201" numCol="1" anchor="t" anchorCtr="0" compatLnSpc="1">
            <a:prstTxWarp prst="textNoShape">
              <a:avLst/>
            </a:prstTxWarp>
          </a:bodyPr>
          <a:lstStyle>
            <a:lvl1pPr algn="r">
              <a:defRPr sz="1500">
                <a:ea typeface="ＭＳ Ｐゴシック" pitchFamily="50" charset="-128"/>
              </a:defRPr>
            </a:lvl1pPr>
          </a:lstStyle>
          <a:p>
            <a:pPr defTabSz="914400" fontAlgn="base">
              <a:spcBef>
                <a:spcPct val="0"/>
              </a:spcBef>
              <a:spcAft>
                <a:spcPct val="0"/>
              </a:spcAft>
              <a:defRPr/>
            </a:pPr>
            <a:fld id="{E2E73B25-B869-462F-82A5-34BBFAF5E471}" type="slidenum">
              <a:rPr lang="en-US" altLang="ja-JP">
                <a:solidFill>
                  <a:srgbClr val="000000"/>
                </a:solidFill>
              </a:rPr>
              <a:pPr defTabSz="914400"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7458427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rtl="0" eaLnBrk="0" fontAlgn="base" hangingPunct="0">
        <a:spcBef>
          <a:spcPct val="0"/>
        </a:spcBef>
        <a:spcAft>
          <a:spcPct val="0"/>
        </a:spcAft>
        <a:defRPr kumimoji="1" sz="4800">
          <a:solidFill>
            <a:schemeClr val="tx2"/>
          </a:solidFill>
          <a:latin typeface="+mj-lt"/>
          <a:ea typeface="+mj-ea"/>
          <a:cs typeface="+mj-cs"/>
        </a:defRPr>
      </a:lvl1pPr>
      <a:lvl2pPr algn="ctr" rtl="0" eaLnBrk="0" fontAlgn="base" hangingPunct="0">
        <a:spcBef>
          <a:spcPct val="0"/>
        </a:spcBef>
        <a:spcAft>
          <a:spcPct val="0"/>
        </a:spcAft>
        <a:defRPr kumimoji="1" sz="48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8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8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800">
          <a:solidFill>
            <a:schemeClr val="tx2"/>
          </a:solidFill>
          <a:latin typeface="Arial" charset="0"/>
          <a:ea typeface="ＭＳ Ｐゴシック" pitchFamily="50" charset="-128"/>
        </a:defRPr>
      </a:lvl5pPr>
      <a:lvl6pPr marL="502006" algn="ctr" rtl="0" fontAlgn="base">
        <a:spcBef>
          <a:spcPct val="0"/>
        </a:spcBef>
        <a:spcAft>
          <a:spcPct val="0"/>
        </a:spcAft>
        <a:defRPr kumimoji="1" sz="4800">
          <a:solidFill>
            <a:schemeClr val="tx2"/>
          </a:solidFill>
          <a:latin typeface="Arial" charset="0"/>
          <a:ea typeface="ＭＳ Ｐゴシック" pitchFamily="50" charset="-128"/>
        </a:defRPr>
      </a:lvl6pPr>
      <a:lvl7pPr marL="1004011" algn="ctr" rtl="0" fontAlgn="base">
        <a:spcBef>
          <a:spcPct val="0"/>
        </a:spcBef>
        <a:spcAft>
          <a:spcPct val="0"/>
        </a:spcAft>
        <a:defRPr kumimoji="1" sz="4800">
          <a:solidFill>
            <a:schemeClr val="tx2"/>
          </a:solidFill>
          <a:latin typeface="Arial" charset="0"/>
          <a:ea typeface="ＭＳ Ｐゴシック" pitchFamily="50" charset="-128"/>
        </a:defRPr>
      </a:lvl7pPr>
      <a:lvl8pPr marL="1506017" algn="ctr" rtl="0" fontAlgn="base">
        <a:spcBef>
          <a:spcPct val="0"/>
        </a:spcBef>
        <a:spcAft>
          <a:spcPct val="0"/>
        </a:spcAft>
        <a:defRPr kumimoji="1" sz="4800">
          <a:solidFill>
            <a:schemeClr val="tx2"/>
          </a:solidFill>
          <a:latin typeface="Arial" charset="0"/>
          <a:ea typeface="ＭＳ Ｐゴシック" pitchFamily="50" charset="-128"/>
        </a:defRPr>
      </a:lvl8pPr>
      <a:lvl9pPr marL="2008022" algn="ctr" rtl="0" fontAlgn="base">
        <a:spcBef>
          <a:spcPct val="0"/>
        </a:spcBef>
        <a:spcAft>
          <a:spcPct val="0"/>
        </a:spcAft>
        <a:defRPr kumimoji="1" sz="4800">
          <a:solidFill>
            <a:schemeClr val="tx2"/>
          </a:solidFill>
          <a:latin typeface="Arial" charset="0"/>
          <a:ea typeface="ＭＳ Ｐゴシック" pitchFamily="50" charset="-128"/>
        </a:defRPr>
      </a:lvl9pPr>
    </p:titleStyle>
    <p:bodyStyle>
      <a:lvl1pPr marL="376504" indent="-376504" algn="l" rtl="0" eaLnBrk="0" fontAlgn="base" hangingPunct="0">
        <a:spcBef>
          <a:spcPct val="20000"/>
        </a:spcBef>
        <a:spcAft>
          <a:spcPct val="0"/>
        </a:spcAft>
        <a:buChar char="•"/>
        <a:defRPr kumimoji="1" sz="3500">
          <a:solidFill>
            <a:schemeClr val="tx1"/>
          </a:solidFill>
          <a:latin typeface="+mn-lt"/>
          <a:ea typeface="+mn-ea"/>
          <a:cs typeface="+mn-cs"/>
        </a:defRPr>
      </a:lvl1pPr>
      <a:lvl2pPr marL="815759" indent="-313754" algn="l" rtl="0" eaLnBrk="0" fontAlgn="base" hangingPunct="0">
        <a:spcBef>
          <a:spcPct val="20000"/>
        </a:spcBef>
        <a:spcAft>
          <a:spcPct val="0"/>
        </a:spcAft>
        <a:buChar char="–"/>
        <a:defRPr kumimoji="1" sz="3100">
          <a:solidFill>
            <a:schemeClr val="tx1"/>
          </a:solidFill>
          <a:latin typeface="+mn-lt"/>
          <a:ea typeface="+mn-ea"/>
        </a:defRPr>
      </a:lvl2pPr>
      <a:lvl3pPr marL="1255014" indent="-251003" algn="l" rtl="0" eaLnBrk="0" fontAlgn="base" hangingPunct="0">
        <a:spcBef>
          <a:spcPct val="20000"/>
        </a:spcBef>
        <a:spcAft>
          <a:spcPct val="0"/>
        </a:spcAft>
        <a:buChar char="•"/>
        <a:defRPr kumimoji="1" sz="2600">
          <a:solidFill>
            <a:schemeClr val="tx1"/>
          </a:solidFill>
          <a:latin typeface="+mn-lt"/>
          <a:ea typeface="+mn-ea"/>
        </a:defRPr>
      </a:lvl3pPr>
      <a:lvl4pPr marL="1757020" indent="-251003" algn="l" rtl="0" eaLnBrk="0" fontAlgn="base" hangingPunct="0">
        <a:spcBef>
          <a:spcPct val="20000"/>
        </a:spcBef>
        <a:spcAft>
          <a:spcPct val="0"/>
        </a:spcAft>
        <a:buChar char="–"/>
        <a:defRPr kumimoji="1" sz="2200">
          <a:solidFill>
            <a:schemeClr val="tx1"/>
          </a:solidFill>
          <a:latin typeface="+mn-lt"/>
          <a:ea typeface="+mn-ea"/>
        </a:defRPr>
      </a:lvl4pPr>
      <a:lvl5pPr marL="2259025" indent="-251003" algn="l" rtl="0" eaLnBrk="0" fontAlgn="base" hangingPunct="0">
        <a:spcBef>
          <a:spcPct val="20000"/>
        </a:spcBef>
        <a:spcAft>
          <a:spcPct val="0"/>
        </a:spcAft>
        <a:buChar char="»"/>
        <a:defRPr kumimoji="1" sz="2200">
          <a:solidFill>
            <a:schemeClr val="tx1"/>
          </a:solidFill>
          <a:latin typeface="+mn-lt"/>
          <a:ea typeface="+mn-ea"/>
        </a:defRPr>
      </a:lvl5pPr>
      <a:lvl6pPr marL="2761031" indent="-251003" algn="l" rtl="0" fontAlgn="base">
        <a:spcBef>
          <a:spcPct val="20000"/>
        </a:spcBef>
        <a:spcAft>
          <a:spcPct val="0"/>
        </a:spcAft>
        <a:buChar char="»"/>
        <a:defRPr kumimoji="1" sz="2200">
          <a:solidFill>
            <a:schemeClr val="tx1"/>
          </a:solidFill>
          <a:latin typeface="+mn-lt"/>
          <a:ea typeface="+mn-ea"/>
        </a:defRPr>
      </a:lvl6pPr>
      <a:lvl7pPr marL="3263036" indent="-251003" algn="l" rtl="0" fontAlgn="base">
        <a:spcBef>
          <a:spcPct val="20000"/>
        </a:spcBef>
        <a:spcAft>
          <a:spcPct val="0"/>
        </a:spcAft>
        <a:buChar char="»"/>
        <a:defRPr kumimoji="1" sz="2200">
          <a:solidFill>
            <a:schemeClr val="tx1"/>
          </a:solidFill>
          <a:latin typeface="+mn-lt"/>
          <a:ea typeface="+mn-ea"/>
        </a:defRPr>
      </a:lvl7pPr>
      <a:lvl8pPr marL="3765042" indent="-251003" algn="l" rtl="0" fontAlgn="base">
        <a:spcBef>
          <a:spcPct val="20000"/>
        </a:spcBef>
        <a:spcAft>
          <a:spcPct val="0"/>
        </a:spcAft>
        <a:buChar char="»"/>
        <a:defRPr kumimoji="1" sz="2200">
          <a:solidFill>
            <a:schemeClr val="tx1"/>
          </a:solidFill>
          <a:latin typeface="+mn-lt"/>
          <a:ea typeface="+mn-ea"/>
        </a:defRPr>
      </a:lvl8pPr>
      <a:lvl9pPr marL="4267048" indent="-251003" algn="l" rtl="0" fontAlgn="base">
        <a:spcBef>
          <a:spcPct val="20000"/>
        </a:spcBef>
        <a:spcAft>
          <a:spcPct val="0"/>
        </a:spcAft>
        <a:buChar char="»"/>
        <a:defRPr kumimoji="1" sz="2200">
          <a:solidFill>
            <a:schemeClr val="tx1"/>
          </a:solidFill>
          <a:latin typeface="+mn-lt"/>
          <a:ea typeface="+mn-ea"/>
        </a:defRPr>
      </a:lvl9pPr>
    </p:bodyStyle>
    <p:otherStyle>
      <a:defPPr>
        <a:defRPr lang="ja-JP"/>
      </a:defPPr>
      <a:lvl1pPr marL="0" algn="l" defTabSz="1004011" rtl="0" eaLnBrk="1" latinLnBrk="0" hangingPunct="1">
        <a:defRPr kumimoji="1" sz="2000" kern="1200">
          <a:solidFill>
            <a:schemeClr val="tx1"/>
          </a:solidFill>
          <a:latin typeface="+mn-lt"/>
          <a:ea typeface="+mn-ea"/>
          <a:cs typeface="+mn-cs"/>
        </a:defRPr>
      </a:lvl1pPr>
      <a:lvl2pPr marL="502006" algn="l" defTabSz="1004011" rtl="0" eaLnBrk="1" latinLnBrk="0" hangingPunct="1">
        <a:defRPr kumimoji="1" sz="2000" kern="1200">
          <a:solidFill>
            <a:schemeClr val="tx1"/>
          </a:solidFill>
          <a:latin typeface="+mn-lt"/>
          <a:ea typeface="+mn-ea"/>
          <a:cs typeface="+mn-cs"/>
        </a:defRPr>
      </a:lvl2pPr>
      <a:lvl3pPr marL="1004011" algn="l" defTabSz="1004011" rtl="0" eaLnBrk="1" latinLnBrk="0" hangingPunct="1">
        <a:defRPr kumimoji="1" sz="2000" kern="1200">
          <a:solidFill>
            <a:schemeClr val="tx1"/>
          </a:solidFill>
          <a:latin typeface="+mn-lt"/>
          <a:ea typeface="+mn-ea"/>
          <a:cs typeface="+mn-cs"/>
        </a:defRPr>
      </a:lvl3pPr>
      <a:lvl4pPr marL="1506017" algn="l" defTabSz="1004011" rtl="0" eaLnBrk="1" latinLnBrk="0" hangingPunct="1">
        <a:defRPr kumimoji="1" sz="2000" kern="1200">
          <a:solidFill>
            <a:schemeClr val="tx1"/>
          </a:solidFill>
          <a:latin typeface="+mn-lt"/>
          <a:ea typeface="+mn-ea"/>
          <a:cs typeface="+mn-cs"/>
        </a:defRPr>
      </a:lvl4pPr>
      <a:lvl5pPr marL="2008022" algn="l" defTabSz="1004011" rtl="0" eaLnBrk="1" latinLnBrk="0" hangingPunct="1">
        <a:defRPr kumimoji="1" sz="2000" kern="1200">
          <a:solidFill>
            <a:schemeClr val="tx1"/>
          </a:solidFill>
          <a:latin typeface="+mn-lt"/>
          <a:ea typeface="+mn-ea"/>
          <a:cs typeface="+mn-cs"/>
        </a:defRPr>
      </a:lvl5pPr>
      <a:lvl6pPr marL="2510028" algn="l" defTabSz="1004011" rtl="0" eaLnBrk="1" latinLnBrk="0" hangingPunct="1">
        <a:defRPr kumimoji="1" sz="2000" kern="1200">
          <a:solidFill>
            <a:schemeClr val="tx1"/>
          </a:solidFill>
          <a:latin typeface="+mn-lt"/>
          <a:ea typeface="+mn-ea"/>
          <a:cs typeface="+mn-cs"/>
        </a:defRPr>
      </a:lvl6pPr>
      <a:lvl7pPr marL="3012034" algn="l" defTabSz="1004011" rtl="0" eaLnBrk="1" latinLnBrk="0" hangingPunct="1">
        <a:defRPr kumimoji="1" sz="2000" kern="1200">
          <a:solidFill>
            <a:schemeClr val="tx1"/>
          </a:solidFill>
          <a:latin typeface="+mn-lt"/>
          <a:ea typeface="+mn-ea"/>
          <a:cs typeface="+mn-cs"/>
        </a:defRPr>
      </a:lvl7pPr>
      <a:lvl8pPr marL="3514039" algn="l" defTabSz="1004011" rtl="0" eaLnBrk="1" latinLnBrk="0" hangingPunct="1">
        <a:defRPr kumimoji="1" sz="2000" kern="1200">
          <a:solidFill>
            <a:schemeClr val="tx1"/>
          </a:solidFill>
          <a:latin typeface="+mn-lt"/>
          <a:ea typeface="+mn-ea"/>
          <a:cs typeface="+mn-cs"/>
        </a:defRPr>
      </a:lvl8pPr>
      <a:lvl9pPr marL="4016045" algn="l" defTabSz="1004011"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Data" Target="../diagrams/data14.xml"/><Relationship Id="rId3" Type="http://schemas.openxmlformats.org/officeDocument/2006/relationships/diagramData" Target="../diagrams/data13.xml"/><Relationship Id="rId7" Type="http://schemas.microsoft.com/office/2007/relationships/diagramDrawing" Target="../diagrams/drawing13.xml"/><Relationship Id="rId12" Type="http://schemas.microsoft.com/office/2007/relationships/diagramDrawing" Target="../diagrams/drawing14.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3.xml"/><Relationship Id="rId11" Type="http://schemas.openxmlformats.org/officeDocument/2006/relationships/diagramColors" Target="../diagrams/colors14.xml"/><Relationship Id="rId5" Type="http://schemas.openxmlformats.org/officeDocument/2006/relationships/diagramQuickStyle" Target="../diagrams/quickStyle13.xml"/><Relationship Id="rId10" Type="http://schemas.openxmlformats.org/officeDocument/2006/relationships/diagramQuickStyle" Target="../diagrams/quickStyle14.xml"/><Relationship Id="rId4" Type="http://schemas.openxmlformats.org/officeDocument/2006/relationships/diagramLayout" Target="../diagrams/layout13.xml"/><Relationship Id="rId9" Type="http://schemas.openxmlformats.org/officeDocument/2006/relationships/diagramLayout" Target="../diagrams/layout14.xml"/></Relationships>
</file>

<file path=ppt/slides/_rels/slide11.xml.rels><?xml version="1.0" encoding="UTF-8" standalone="yes"?>
<Relationships xmlns="http://schemas.openxmlformats.org/package/2006/relationships"><Relationship Id="rId8" Type="http://schemas.openxmlformats.org/officeDocument/2006/relationships/diagramData" Target="../diagrams/data16.xml"/><Relationship Id="rId3" Type="http://schemas.openxmlformats.org/officeDocument/2006/relationships/diagramData" Target="../diagrams/data15.xml"/><Relationship Id="rId7" Type="http://schemas.microsoft.com/office/2007/relationships/diagramDrawing" Target="../diagrams/drawing15.xml"/><Relationship Id="rId12" Type="http://schemas.microsoft.com/office/2007/relationships/diagramDrawing" Target="../diagrams/drawing16.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5.xml"/><Relationship Id="rId11" Type="http://schemas.openxmlformats.org/officeDocument/2006/relationships/diagramColors" Target="../diagrams/colors16.xml"/><Relationship Id="rId5" Type="http://schemas.openxmlformats.org/officeDocument/2006/relationships/diagramQuickStyle" Target="../diagrams/quickStyle15.xml"/><Relationship Id="rId10" Type="http://schemas.openxmlformats.org/officeDocument/2006/relationships/diagramQuickStyle" Target="../diagrams/quickStyle16.xml"/><Relationship Id="rId4" Type="http://schemas.openxmlformats.org/officeDocument/2006/relationships/diagramLayout" Target="../diagrams/layout15.xml"/><Relationship Id="rId9" Type="http://schemas.openxmlformats.org/officeDocument/2006/relationships/diagramLayout" Target="../diagrams/layout16.xml"/></Relationships>
</file>

<file path=ppt/slides/_rels/slide12.xml.rels><?xml version="1.0" encoding="UTF-8" standalone="yes"?>
<Relationships xmlns="http://schemas.openxmlformats.org/package/2006/relationships"><Relationship Id="rId8" Type="http://schemas.openxmlformats.org/officeDocument/2006/relationships/diagramData" Target="../diagrams/data18.xml"/><Relationship Id="rId3" Type="http://schemas.openxmlformats.org/officeDocument/2006/relationships/diagramData" Target="../diagrams/data17.xml"/><Relationship Id="rId7" Type="http://schemas.microsoft.com/office/2007/relationships/diagramDrawing" Target="../diagrams/drawing17.xml"/><Relationship Id="rId12" Type="http://schemas.microsoft.com/office/2007/relationships/diagramDrawing" Target="../diagrams/drawing18.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7.xml"/><Relationship Id="rId11" Type="http://schemas.openxmlformats.org/officeDocument/2006/relationships/diagramColors" Target="../diagrams/colors18.xml"/><Relationship Id="rId5" Type="http://schemas.openxmlformats.org/officeDocument/2006/relationships/diagramQuickStyle" Target="../diagrams/quickStyle17.xml"/><Relationship Id="rId10" Type="http://schemas.openxmlformats.org/officeDocument/2006/relationships/diagramQuickStyle" Target="../diagrams/quickStyle18.xml"/><Relationship Id="rId4" Type="http://schemas.openxmlformats.org/officeDocument/2006/relationships/diagramLayout" Target="../diagrams/layout17.xml"/><Relationship Id="rId9" Type="http://schemas.openxmlformats.org/officeDocument/2006/relationships/diagramLayout" Target="../diagrams/layout18.xml"/></Relationships>
</file>

<file path=ppt/slides/_rels/slide2.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 Type="http://schemas.openxmlformats.org/officeDocument/2006/relationships/notesSlide" Target="../notesSlides/notesSlide2.xml"/><Relationship Id="rId16" Type="http://schemas.openxmlformats.org/officeDocument/2006/relationships/diagramColors" Target="../diagrams/colors3.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5.xml"/><Relationship Id="rId13" Type="http://schemas.openxmlformats.org/officeDocument/2006/relationships/diagramData" Target="../diagrams/data6.xml"/><Relationship Id="rId3" Type="http://schemas.openxmlformats.org/officeDocument/2006/relationships/diagramData" Target="../diagrams/data4.xml"/><Relationship Id="rId7" Type="http://schemas.microsoft.com/office/2007/relationships/diagramDrawing" Target="../diagrams/drawing4.xml"/><Relationship Id="rId12" Type="http://schemas.microsoft.com/office/2007/relationships/diagramDrawing" Target="../diagrams/drawing5.xml"/><Relationship Id="rId17" Type="http://schemas.microsoft.com/office/2007/relationships/diagramDrawing" Target="../diagrams/drawing6.xml"/><Relationship Id="rId2" Type="http://schemas.openxmlformats.org/officeDocument/2006/relationships/notesSlide" Target="../notesSlides/notesSlide3.xml"/><Relationship Id="rId16" Type="http://schemas.openxmlformats.org/officeDocument/2006/relationships/diagramColors" Target="../diagrams/colors6.xml"/><Relationship Id="rId1" Type="http://schemas.openxmlformats.org/officeDocument/2006/relationships/slideLayout" Target="../slideLayouts/slideLayout2.xml"/><Relationship Id="rId6" Type="http://schemas.openxmlformats.org/officeDocument/2006/relationships/diagramColors" Target="../diagrams/colors4.xml"/><Relationship Id="rId11" Type="http://schemas.openxmlformats.org/officeDocument/2006/relationships/diagramColors" Target="../diagrams/colors5.xml"/><Relationship Id="rId5" Type="http://schemas.openxmlformats.org/officeDocument/2006/relationships/diagramQuickStyle" Target="../diagrams/quickStyle4.xml"/><Relationship Id="rId15" Type="http://schemas.openxmlformats.org/officeDocument/2006/relationships/diagramQuickStyle" Target="../diagrams/quickStyle6.xml"/><Relationship Id="rId10" Type="http://schemas.openxmlformats.org/officeDocument/2006/relationships/diagramQuickStyle" Target="../diagrams/quickStyle5.xml"/><Relationship Id="rId4" Type="http://schemas.openxmlformats.org/officeDocument/2006/relationships/diagramLayout" Target="../diagrams/layout4.xml"/><Relationship Id="rId9" Type="http://schemas.openxmlformats.org/officeDocument/2006/relationships/diagramLayout" Target="../diagrams/layout5.xml"/><Relationship Id="rId14" Type="http://schemas.openxmlformats.org/officeDocument/2006/relationships/diagramLayout" Target="../diagrams/layout6.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8.xml"/><Relationship Id="rId3" Type="http://schemas.openxmlformats.org/officeDocument/2006/relationships/diagramData" Target="../diagrams/data7.xml"/><Relationship Id="rId7" Type="http://schemas.microsoft.com/office/2007/relationships/diagramDrawing" Target="../diagrams/drawing7.xml"/><Relationship Id="rId12" Type="http://schemas.microsoft.com/office/2007/relationships/diagramDrawing" Target="../diagrams/drawing8.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7.xml"/><Relationship Id="rId11" Type="http://schemas.openxmlformats.org/officeDocument/2006/relationships/diagramColors" Target="../diagrams/colors8.xml"/><Relationship Id="rId5" Type="http://schemas.openxmlformats.org/officeDocument/2006/relationships/diagramQuickStyle" Target="../diagrams/quickStyle7.xml"/><Relationship Id="rId10" Type="http://schemas.openxmlformats.org/officeDocument/2006/relationships/diagramQuickStyle" Target="../diagrams/quickStyle8.xml"/><Relationship Id="rId4" Type="http://schemas.openxmlformats.org/officeDocument/2006/relationships/diagramLayout" Target="../diagrams/layout7.xml"/><Relationship Id="rId9" Type="http://schemas.openxmlformats.org/officeDocument/2006/relationships/diagramLayout" Target="../diagrams/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diagramData" Target="../diagrams/data11.xml"/><Relationship Id="rId3" Type="http://schemas.openxmlformats.org/officeDocument/2006/relationships/diagramData" Target="../diagrams/data10.xml"/><Relationship Id="rId7" Type="http://schemas.microsoft.com/office/2007/relationships/diagramDrawing" Target="../diagrams/drawing10.xml"/><Relationship Id="rId12" Type="http://schemas.microsoft.com/office/2007/relationships/diagramDrawing" Target="../diagrams/drawing1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0.xml"/><Relationship Id="rId11" Type="http://schemas.openxmlformats.org/officeDocument/2006/relationships/diagramColors" Target="../diagrams/colors11.xml"/><Relationship Id="rId5" Type="http://schemas.openxmlformats.org/officeDocument/2006/relationships/diagramQuickStyle" Target="../diagrams/quickStyle10.xml"/><Relationship Id="rId10" Type="http://schemas.openxmlformats.org/officeDocument/2006/relationships/diagramQuickStyle" Target="../diagrams/quickStyle11.xml"/><Relationship Id="rId4" Type="http://schemas.openxmlformats.org/officeDocument/2006/relationships/diagramLayout" Target="../diagrams/layout10.xml"/><Relationship Id="rId9" Type="http://schemas.openxmlformats.org/officeDocument/2006/relationships/diagramLayout" Target="../diagrams/layout11.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77715" y="1224186"/>
            <a:ext cx="2678868" cy="967462"/>
          </a:xfrm>
        </p:spPr>
        <p:txBody>
          <a:bodyPr>
            <a:normAutofit fontScale="90000"/>
          </a:bodyPr>
          <a:lstStyle/>
          <a:p>
            <a:pPr algn="l"/>
            <a:r>
              <a:rPr lang="ja-JP" altLang="en-US" dirty="0" smtClean="0">
                <a:latin typeface="ＭＳ Ｐゴシック" panose="020B0600070205080204" pitchFamily="50" charset="-128"/>
                <a:ea typeface="ＭＳ Ｐゴシック" panose="020B0600070205080204" pitchFamily="50" charset="-128"/>
              </a:rPr>
              <a:t>講座４－①</a:t>
            </a:r>
            <a:endParaRPr kumimoji="1" lang="ja-JP" altLang="en-US" sz="4400" dirty="0">
              <a:latin typeface="ＭＳ Ｐゴシック" panose="020B0600070205080204" pitchFamily="50" charset="-128"/>
              <a:ea typeface="ＭＳ Ｐゴシック" panose="020B0600070205080204" pitchFamily="50" charset="-128"/>
            </a:endParaRPr>
          </a:p>
        </p:txBody>
      </p:sp>
      <p:sp>
        <p:nvSpPr>
          <p:cNvPr id="3" name="サブタイトル 2"/>
          <p:cNvSpPr>
            <a:spLocks noGrp="1"/>
          </p:cNvSpPr>
          <p:nvPr>
            <p:ph type="subTitle" idx="1"/>
          </p:nvPr>
        </p:nvSpPr>
        <p:spPr>
          <a:xfrm>
            <a:off x="4320679" y="6264746"/>
            <a:ext cx="5501555" cy="384036"/>
          </a:xfrm>
        </p:spPr>
        <p:txBody>
          <a:bodyPr>
            <a:noAutofit/>
          </a:bodyPr>
          <a:lstStyle/>
          <a:p>
            <a:r>
              <a:rPr lang="en-US" altLang="ja-JP" sz="2400" dirty="0" smtClean="0">
                <a:solidFill>
                  <a:schemeClr val="tx1"/>
                </a:solidFill>
              </a:rPr>
              <a:t>2016</a:t>
            </a:r>
            <a:r>
              <a:rPr lang="ja-JP" altLang="en-US" sz="2400" dirty="0" smtClean="0">
                <a:solidFill>
                  <a:schemeClr val="tx1"/>
                </a:solidFill>
              </a:rPr>
              <a:t>自治労北海道本部活動家育成講座</a:t>
            </a:r>
          </a:p>
        </p:txBody>
      </p:sp>
      <p:sp>
        <p:nvSpPr>
          <p:cNvPr id="4" name="Rectangle 3"/>
          <p:cNvSpPr>
            <a:spLocks noChangeArrowheads="1"/>
          </p:cNvSpPr>
          <p:nvPr/>
        </p:nvSpPr>
        <p:spPr bwMode="auto">
          <a:xfrm flipV="1">
            <a:off x="-1" y="3600450"/>
            <a:ext cx="10369551" cy="89694"/>
          </a:xfrm>
          <a:prstGeom prst="rect">
            <a:avLst/>
          </a:prstGeom>
          <a:gradFill>
            <a:gsLst>
              <a:gs pos="0">
                <a:srgbClr val="000000"/>
              </a:gs>
              <a:gs pos="39999">
                <a:srgbClr val="0A128C"/>
              </a:gs>
              <a:gs pos="70000">
                <a:srgbClr val="181CC7"/>
              </a:gs>
              <a:gs pos="88000">
                <a:srgbClr val="7005D4"/>
              </a:gs>
              <a:gs pos="100000">
                <a:srgbClr val="8C3D91"/>
              </a:gs>
            </a:gsLst>
            <a:lin ang="10800000" scaled="0"/>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290" tIns="46145" rIns="92290" bIns="46145" anchor="ctr"/>
          <a:lstStyle/>
          <a:p>
            <a:endParaRPr lang="ja-JP" altLang="en-US"/>
          </a:p>
        </p:txBody>
      </p:sp>
      <p:sp>
        <p:nvSpPr>
          <p:cNvPr id="5" name="タイトル 1"/>
          <p:cNvSpPr txBox="1">
            <a:spLocks/>
          </p:cNvSpPr>
          <p:nvPr/>
        </p:nvSpPr>
        <p:spPr>
          <a:xfrm>
            <a:off x="792287" y="2520330"/>
            <a:ext cx="8424936" cy="1039470"/>
          </a:xfrm>
          <a:prstGeom prst="rect">
            <a:avLst/>
          </a:prstGeom>
        </p:spPr>
        <p:txBody>
          <a:bodyPr vert="horz" lIns="95226" tIns="47612" rIns="95226" bIns="47612" rtlCol="0" anchor="ctr">
            <a:noAutofit/>
          </a:bodyPr>
          <a:lstStyle>
            <a:lvl1pPr algn="ctr" defTabSz="952259" rtl="0" eaLnBrk="1" latinLnBrk="0" hangingPunct="1">
              <a:spcBef>
                <a:spcPct val="0"/>
              </a:spcBef>
              <a:buNone/>
              <a:defRPr kumimoji="1" sz="4600" kern="1200">
                <a:solidFill>
                  <a:schemeClr val="tx1"/>
                </a:solidFill>
                <a:latin typeface="+mj-lt"/>
                <a:ea typeface="+mj-ea"/>
                <a:cs typeface="+mj-cs"/>
              </a:defRPr>
            </a:lvl1pPr>
          </a:lstStyle>
          <a:p>
            <a:pPr algn="l"/>
            <a:r>
              <a:rPr lang="ja-JP" altLang="en-US" dirty="0" smtClean="0">
                <a:latin typeface="ＭＳ Ｐゴシック" panose="020B0600070205080204" pitchFamily="50" charset="-128"/>
                <a:ea typeface="ＭＳ Ｐゴシック" panose="020B0600070205080204" pitchFamily="50" charset="-128"/>
              </a:rPr>
              <a:t>給与制度の総合的見直しの課題</a:t>
            </a:r>
            <a:endParaRPr lang="ja-JP" altLang="en-US" dirty="0">
              <a:latin typeface="ＭＳ Ｐゴシック" panose="020B0600070205080204" pitchFamily="50" charset="-128"/>
              <a:ea typeface="ＭＳ Ｐゴシック" panose="020B0600070205080204" pitchFamily="50" charset="-128"/>
            </a:endParaRPr>
          </a:p>
        </p:txBody>
      </p:sp>
      <p:sp>
        <p:nvSpPr>
          <p:cNvPr id="6" name="タイトル 1"/>
          <p:cNvSpPr txBox="1">
            <a:spLocks/>
          </p:cNvSpPr>
          <p:nvPr/>
        </p:nvSpPr>
        <p:spPr>
          <a:xfrm>
            <a:off x="792287" y="1944266"/>
            <a:ext cx="8814117" cy="967462"/>
          </a:xfrm>
          <a:prstGeom prst="rect">
            <a:avLst/>
          </a:prstGeom>
        </p:spPr>
        <p:txBody>
          <a:bodyPr vert="horz" lIns="95226" tIns="47612" rIns="95226" bIns="47612" rtlCol="0" anchor="ctr">
            <a:normAutofit/>
          </a:bodyPr>
          <a:lstStyle>
            <a:lvl1pPr algn="ctr" defTabSz="952259" rtl="0" eaLnBrk="1" latinLnBrk="0" hangingPunct="1">
              <a:spcBef>
                <a:spcPct val="0"/>
              </a:spcBef>
              <a:buNone/>
              <a:defRPr kumimoji="1" sz="4600" kern="1200">
                <a:solidFill>
                  <a:schemeClr val="tx1"/>
                </a:solidFill>
                <a:latin typeface="+mj-lt"/>
                <a:ea typeface="+mj-ea"/>
                <a:cs typeface="+mj-cs"/>
              </a:defRPr>
            </a:lvl1pPr>
          </a:lstStyle>
          <a:p>
            <a:pPr algn="l"/>
            <a:r>
              <a:rPr lang="en-US" altLang="ja-JP" dirty="0" smtClean="0">
                <a:latin typeface="ＭＳ Ｐゴシック" panose="020B0600070205080204" pitchFamily="50" charset="-128"/>
                <a:ea typeface="ＭＳ Ｐゴシック" panose="020B0600070205080204" pitchFamily="50" charset="-128"/>
              </a:rPr>
              <a:t>2006</a:t>
            </a:r>
            <a:r>
              <a:rPr lang="ja-JP" altLang="en-US" dirty="0" smtClean="0">
                <a:latin typeface="ＭＳ Ｐゴシック" panose="020B0600070205080204" pitchFamily="50" charset="-128"/>
                <a:ea typeface="ＭＳ Ｐゴシック" panose="020B0600070205080204" pitchFamily="50" charset="-128"/>
              </a:rPr>
              <a:t>給与構造改革と</a:t>
            </a:r>
            <a:endParaRPr lang="ja-JP" altLang="en-US" sz="4400" dirty="0">
              <a:latin typeface="ＭＳ Ｐゴシック" panose="020B0600070205080204" pitchFamily="50" charset="-128"/>
              <a:ea typeface="ＭＳ Ｐゴシック" panose="020B0600070205080204" pitchFamily="50"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2"/>
          </p:nvPr>
        </p:nvSpPr>
        <p:spPr>
          <a:xfrm>
            <a:off x="9303003" y="432098"/>
            <a:ext cx="459744" cy="378042"/>
          </a:xfrm>
        </p:spPr>
        <p:txBody>
          <a:bodyPr/>
          <a:lstStyle/>
          <a:p>
            <a:fld id="{07C83626-9FCA-49DB-B8B8-D6519A696C34}" type="slidenum">
              <a:rPr kumimoji="1" lang="ja-JP" altLang="en-US" sz="1600" smtClean="0"/>
              <a:pPr/>
              <a:t>9</a:t>
            </a:fld>
            <a:endParaRPr kumimoji="1" lang="ja-JP" altLang="en-US" sz="1600" dirty="0"/>
          </a:p>
        </p:txBody>
      </p:sp>
      <p:graphicFrame>
        <p:nvGraphicFramePr>
          <p:cNvPr id="12" name="図表 11"/>
          <p:cNvGraphicFramePr/>
          <p:nvPr>
            <p:extLst>
              <p:ext uri="{D42A27DB-BD31-4B8C-83A1-F6EECF244321}">
                <p14:modId xmlns:p14="http://schemas.microsoft.com/office/powerpoint/2010/main" val="2009811650"/>
              </p:ext>
            </p:extLst>
          </p:nvPr>
        </p:nvGraphicFramePr>
        <p:xfrm>
          <a:off x="1710370" y="1543368"/>
          <a:ext cx="2448272" cy="4616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6" name="図表 15"/>
          <p:cNvGraphicFramePr/>
          <p:nvPr>
            <p:extLst>
              <p:ext uri="{D42A27DB-BD31-4B8C-83A1-F6EECF244321}">
                <p14:modId xmlns:p14="http://schemas.microsoft.com/office/powerpoint/2010/main" val="2280063266"/>
              </p:ext>
            </p:extLst>
          </p:nvPr>
        </p:nvGraphicFramePr>
        <p:xfrm>
          <a:off x="2070410" y="4894311"/>
          <a:ext cx="2717477" cy="46166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8" name="テキスト ボックス 7"/>
          <p:cNvSpPr txBox="1"/>
          <p:nvPr/>
        </p:nvSpPr>
        <p:spPr>
          <a:xfrm>
            <a:off x="818908" y="1072619"/>
            <a:ext cx="8623659" cy="1308160"/>
          </a:xfrm>
          <a:prstGeom prst="roundRect">
            <a:avLst/>
          </a:prstGeom>
          <a:noFill/>
          <a:ln w="28575">
            <a:solidFill>
              <a:schemeClr val="tx1"/>
            </a:solidFill>
          </a:ln>
        </p:spPr>
        <p:txBody>
          <a:bodyPr wrap="square">
            <a:spAutoFit/>
          </a:bodyPr>
          <a:lstStyle/>
          <a:p>
            <a:pPr>
              <a:defRPr/>
            </a:pPr>
            <a:r>
              <a:rPr lang="ja-JP" altLang="en-US" sz="2400" dirty="0" smtClean="0">
                <a:solidFill>
                  <a:srgbClr val="FF0000"/>
                </a:solidFill>
                <a:latin typeface="+mj-ea"/>
                <a:ea typeface="+mj-ea"/>
              </a:rPr>
              <a:t>地域</a:t>
            </a:r>
            <a:r>
              <a:rPr lang="ja-JP" altLang="en-US" sz="2400" dirty="0">
                <a:solidFill>
                  <a:srgbClr val="FF0000"/>
                </a:solidFill>
                <a:latin typeface="+mj-ea"/>
                <a:ea typeface="+mj-ea"/>
              </a:rPr>
              <a:t>手当</a:t>
            </a:r>
            <a:r>
              <a:rPr lang="ja-JP" altLang="en-US" sz="2400" dirty="0" smtClean="0">
                <a:solidFill>
                  <a:srgbClr val="FF0000"/>
                </a:solidFill>
                <a:latin typeface="+mj-ea"/>
                <a:ea typeface="+mj-ea"/>
              </a:rPr>
              <a:t>、広域</a:t>
            </a:r>
            <a:r>
              <a:rPr lang="ja-JP" altLang="en-US" sz="2400" dirty="0">
                <a:solidFill>
                  <a:srgbClr val="FF0000"/>
                </a:solidFill>
                <a:latin typeface="+mj-ea"/>
                <a:ea typeface="+mj-ea"/>
              </a:rPr>
              <a:t>異動手当を</a:t>
            </a:r>
            <a:r>
              <a:rPr lang="ja-JP" altLang="en-US" sz="2400" dirty="0" smtClean="0">
                <a:solidFill>
                  <a:srgbClr val="FF0000"/>
                </a:solidFill>
                <a:latin typeface="+mj-ea"/>
                <a:ea typeface="+mj-ea"/>
              </a:rPr>
              <a:t>拡大。</a:t>
            </a:r>
            <a:endParaRPr lang="en-US" altLang="ja-JP" sz="2400" dirty="0" smtClean="0">
              <a:solidFill>
                <a:srgbClr val="FF0000"/>
              </a:solidFill>
              <a:latin typeface="+mj-ea"/>
              <a:ea typeface="+mj-ea"/>
            </a:endParaRPr>
          </a:p>
          <a:p>
            <a:pPr>
              <a:lnSpc>
                <a:spcPts val="1300"/>
              </a:lnSpc>
              <a:defRPr/>
            </a:pPr>
            <a:endParaRPr lang="en-US" altLang="ja-JP" sz="2000" dirty="0">
              <a:latin typeface="+mj-ea"/>
              <a:ea typeface="+mj-ea"/>
            </a:endParaRPr>
          </a:p>
          <a:p>
            <a:pPr>
              <a:defRPr/>
            </a:pPr>
            <a:r>
              <a:rPr lang="ja-JP" altLang="en-US" dirty="0" smtClean="0">
                <a:latin typeface="+mn-ea"/>
              </a:rPr>
              <a:t>国家</a:t>
            </a:r>
            <a:r>
              <a:rPr lang="ja-JP" altLang="en-US" dirty="0">
                <a:latin typeface="+mn-ea"/>
              </a:rPr>
              <a:t>公務員の給与に関しては、本府省と地域手当非支給地の間に２割を超える水準差があるにも</a:t>
            </a:r>
            <a:r>
              <a:rPr lang="ja-JP" altLang="en-US" dirty="0" smtClean="0">
                <a:latin typeface="+mn-ea"/>
              </a:rPr>
              <a:t>かかわらず</a:t>
            </a:r>
            <a:r>
              <a:rPr lang="ja-JP" altLang="en-US" dirty="0">
                <a:latin typeface="+mn-ea"/>
              </a:rPr>
              <a:t>、</a:t>
            </a:r>
            <a:r>
              <a:rPr lang="ja-JP" altLang="en-US" dirty="0" smtClean="0">
                <a:latin typeface="+mn-ea"/>
              </a:rPr>
              <a:t>さらに</a:t>
            </a:r>
            <a:r>
              <a:rPr lang="ja-JP" altLang="en-US" dirty="0">
                <a:latin typeface="+mn-ea"/>
              </a:rPr>
              <a:t>水準の較差を付けた。</a:t>
            </a:r>
            <a:endParaRPr lang="en-US" altLang="ja-JP" dirty="0">
              <a:latin typeface="+mn-ea"/>
            </a:endParaRPr>
          </a:p>
        </p:txBody>
      </p:sp>
      <p:sp>
        <p:nvSpPr>
          <p:cNvPr id="10" name="Rectangle 11"/>
          <p:cNvSpPr>
            <a:spLocks noChangeArrowheads="1"/>
          </p:cNvSpPr>
          <p:nvPr/>
        </p:nvSpPr>
        <p:spPr bwMode="auto">
          <a:xfrm>
            <a:off x="2357053" y="5184923"/>
            <a:ext cx="468312" cy="11509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11" name="Rectangle 28"/>
          <p:cNvSpPr>
            <a:spLocks noChangeArrowheads="1"/>
          </p:cNvSpPr>
          <p:nvPr/>
        </p:nvSpPr>
        <p:spPr bwMode="auto">
          <a:xfrm>
            <a:off x="2969828" y="4680098"/>
            <a:ext cx="468312" cy="1655763"/>
          </a:xfrm>
          <a:prstGeom prst="rect">
            <a:avLst/>
          </a:prstGeom>
          <a:solidFill>
            <a:srgbClr val="FFCC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13" name="テキスト ボックス 12"/>
          <p:cNvSpPr txBox="1"/>
          <p:nvPr/>
        </p:nvSpPr>
        <p:spPr>
          <a:xfrm>
            <a:off x="1745865" y="3020570"/>
            <a:ext cx="1755775" cy="307975"/>
          </a:xfrm>
          <a:prstGeom prst="rect">
            <a:avLst/>
          </a:prstGeom>
          <a:noFill/>
        </p:spPr>
        <p:txBody>
          <a:bodyPr>
            <a:spAutoFit/>
          </a:bodyPr>
          <a:lstStyle/>
          <a:p>
            <a:pPr algn="ctr">
              <a:defRPr/>
            </a:pPr>
            <a:r>
              <a:rPr lang="en-US" altLang="ja-JP" sz="1400" b="1" dirty="0">
                <a:latin typeface="+mj-ea"/>
                <a:ea typeface="+mj-ea"/>
              </a:rPr>
              <a:t>【</a:t>
            </a:r>
            <a:r>
              <a:rPr lang="ja-JP" altLang="en-US" sz="1400" b="1" dirty="0">
                <a:latin typeface="+mj-ea"/>
                <a:ea typeface="+mj-ea"/>
              </a:rPr>
              <a:t>民賃の低い地域</a:t>
            </a:r>
            <a:r>
              <a:rPr lang="en-US" altLang="ja-JP" sz="1400" b="1" dirty="0">
                <a:latin typeface="+mj-ea"/>
                <a:ea typeface="+mj-ea"/>
              </a:rPr>
              <a:t>】</a:t>
            </a:r>
            <a:endParaRPr lang="ja-JP" altLang="en-US" sz="1400" b="1" dirty="0">
              <a:latin typeface="+mj-ea"/>
              <a:ea typeface="+mj-ea"/>
            </a:endParaRPr>
          </a:p>
        </p:txBody>
      </p:sp>
      <p:sp>
        <p:nvSpPr>
          <p:cNvPr id="14" name="テキスト ボックス 13"/>
          <p:cNvSpPr txBox="1"/>
          <p:nvPr/>
        </p:nvSpPr>
        <p:spPr>
          <a:xfrm>
            <a:off x="3617528" y="2980997"/>
            <a:ext cx="1944687" cy="307975"/>
          </a:xfrm>
          <a:prstGeom prst="rect">
            <a:avLst/>
          </a:prstGeom>
          <a:noFill/>
        </p:spPr>
        <p:txBody>
          <a:bodyPr>
            <a:spAutoFit/>
          </a:bodyPr>
          <a:lstStyle/>
          <a:p>
            <a:pPr algn="ctr">
              <a:defRPr/>
            </a:pPr>
            <a:r>
              <a:rPr lang="en-US" altLang="ja-JP" sz="1400" b="1" dirty="0">
                <a:latin typeface="+mj-ea"/>
                <a:ea typeface="+mj-ea"/>
              </a:rPr>
              <a:t>【</a:t>
            </a:r>
            <a:r>
              <a:rPr lang="ja-JP" altLang="en-US" sz="1400" b="1" dirty="0">
                <a:latin typeface="+mj-ea"/>
                <a:ea typeface="+mj-ea"/>
              </a:rPr>
              <a:t>東京都の給与水準</a:t>
            </a:r>
            <a:r>
              <a:rPr lang="en-US" altLang="ja-JP" sz="1400" b="1" dirty="0">
                <a:latin typeface="+mj-ea"/>
                <a:ea typeface="+mj-ea"/>
              </a:rPr>
              <a:t>】</a:t>
            </a:r>
            <a:endParaRPr lang="ja-JP" altLang="en-US" sz="1400" b="1" dirty="0">
              <a:latin typeface="+mj-ea"/>
              <a:ea typeface="+mj-ea"/>
            </a:endParaRPr>
          </a:p>
        </p:txBody>
      </p:sp>
      <p:sp>
        <p:nvSpPr>
          <p:cNvPr id="15" name="Rectangle 11"/>
          <p:cNvSpPr>
            <a:spLocks noChangeArrowheads="1"/>
          </p:cNvSpPr>
          <p:nvPr/>
        </p:nvSpPr>
        <p:spPr bwMode="auto">
          <a:xfrm>
            <a:off x="4122353" y="3384698"/>
            <a:ext cx="468312" cy="2951163"/>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17" name="Rectangle 28"/>
          <p:cNvSpPr>
            <a:spLocks noChangeArrowheads="1"/>
          </p:cNvSpPr>
          <p:nvPr/>
        </p:nvSpPr>
        <p:spPr bwMode="auto">
          <a:xfrm>
            <a:off x="4733540" y="3527573"/>
            <a:ext cx="468313" cy="2808288"/>
          </a:xfrm>
          <a:prstGeom prst="rect">
            <a:avLst/>
          </a:prstGeom>
          <a:solidFill>
            <a:srgbClr val="FFCC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18" name="テキスト ボックス 17"/>
          <p:cNvSpPr txBox="1">
            <a:spLocks noChangeArrowheads="1"/>
          </p:cNvSpPr>
          <p:nvPr/>
        </p:nvSpPr>
        <p:spPr bwMode="auto">
          <a:xfrm>
            <a:off x="2898390" y="6346973"/>
            <a:ext cx="6477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a:t>公務員</a:t>
            </a:r>
          </a:p>
        </p:txBody>
      </p:sp>
      <p:sp>
        <p:nvSpPr>
          <p:cNvPr id="19" name="テキスト ボックス 18"/>
          <p:cNvSpPr txBox="1">
            <a:spLocks noChangeArrowheads="1"/>
          </p:cNvSpPr>
          <p:nvPr/>
        </p:nvSpPr>
        <p:spPr bwMode="auto">
          <a:xfrm>
            <a:off x="2322128" y="6346973"/>
            <a:ext cx="5032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a:t>民間</a:t>
            </a:r>
          </a:p>
        </p:txBody>
      </p:sp>
      <p:sp>
        <p:nvSpPr>
          <p:cNvPr id="20" name="Line 47"/>
          <p:cNvSpPr>
            <a:spLocks noChangeShapeType="1"/>
          </p:cNvSpPr>
          <p:nvPr/>
        </p:nvSpPr>
        <p:spPr bwMode="auto">
          <a:xfrm>
            <a:off x="2249103" y="5184923"/>
            <a:ext cx="3205162" cy="0"/>
          </a:xfrm>
          <a:prstGeom prst="line">
            <a:avLst/>
          </a:prstGeom>
          <a:noFill/>
          <a:ln w="9525">
            <a:solidFill>
              <a:schemeClr val="tx1"/>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21" name="Line 47"/>
          <p:cNvSpPr>
            <a:spLocks noChangeShapeType="1"/>
          </p:cNvSpPr>
          <p:nvPr/>
        </p:nvSpPr>
        <p:spPr bwMode="auto">
          <a:xfrm>
            <a:off x="2231640" y="4680098"/>
            <a:ext cx="320357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cxnSp>
        <p:nvCxnSpPr>
          <p:cNvPr id="22" name="直線矢印コネクタ 20"/>
          <p:cNvCxnSpPr>
            <a:cxnSpLocks noChangeShapeType="1"/>
          </p:cNvCxnSpPr>
          <p:nvPr/>
        </p:nvCxnSpPr>
        <p:spPr bwMode="auto">
          <a:xfrm>
            <a:off x="4914515" y="3532336"/>
            <a:ext cx="0" cy="1152525"/>
          </a:xfrm>
          <a:prstGeom prst="straightConnector1">
            <a:avLst/>
          </a:prstGeom>
          <a:noFill/>
          <a:ln w="28575" algn="ctr">
            <a:solidFill>
              <a:schemeClr val="tx1"/>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テキスト ボックス 21"/>
          <p:cNvSpPr txBox="1">
            <a:spLocks noChangeArrowheads="1"/>
          </p:cNvSpPr>
          <p:nvPr/>
        </p:nvSpPr>
        <p:spPr bwMode="auto">
          <a:xfrm>
            <a:off x="4122353" y="6335861"/>
            <a:ext cx="503237"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a:t>民間</a:t>
            </a:r>
          </a:p>
        </p:txBody>
      </p:sp>
      <p:sp>
        <p:nvSpPr>
          <p:cNvPr id="24" name="テキスト ボックス 22"/>
          <p:cNvSpPr txBox="1">
            <a:spLocks noChangeArrowheads="1"/>
          </p:cNvSpPr>
          <p:nvPr/>
        </p:nvSpPr>
        <p:spPr bwMode="auto">
          <a:xfrm>
            <a:off x="4625590" y="6335861"/>
            <a:ext cx="6477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a:t>公務員</a:t>
            </a:r>
          </a:p>
        </p:txBody>
      </p:sp>
      <p:sp>
        <p:nvSpPr>
          <p:cNvPr id="25" name="下矢印 24"/>
          <p:cNvSpPr/>
          <p:nvPr/>
        </p:nvSpPr>
        <p:spPr bwMode="auto">
          <a:xfrm>
            <a:off x="6425815" y="4716611"/>
            <a:ext cx="360363" cy="431800"/>
          </a:xfrm>
          <a:prstGeom prst="downArrow">
            <a:avLst/>
          </a:prstGeom>
          <a:solidFill>
            <a:srgbClr val="FF7C80"/>
          </a:solidFill>
          <a:ln>
            <a:noFill/>
            <a:headEnd type="none" w="med" len="med"/>
            <a:tailEnd type="none" w="med" len="med"/>
          </a:ln>
          <a:extLst/>
        </p:spPr>
        <p:style>
          <a:lnRef idx="2">
            <a:schemeClr val="accent2"/>
          </a:lnRef>
          <a:fillRef idx="1">
            <a:schemeClr val="lt1"/>
          </a:fillRef>
          <a:effectRef idx="0">
            <a:schemeClr val="accent2"/>
          </a:effectRef>
          <a:fontRef idx="minor">
            <a:schemeClr val="dk1"/>
          </a:fontRef>
        </p:style>
        <p:txBody>
          <a:bodyPr lIns="90000" tIns="46800" rIns="90000" bIns="46800">
            <a:spAutoFit/>
          </a:bodyPr>
          <a:lstStyle/>
          <a:p>
            <a:pPr>
              <a:defRPr/>
            </a:pPr>
            <a:endParaRPr lang="ja-JP" altLang="en-US">
              <a:solidFill>
                <a:schemeClr val="tx1"/>
              </a:solidFill>
            </a:endParaRPr>
          </a:p>
        </p:txBody>
      </p:sp>
      <p:sp>
        <p:nvSpPr>
          <p:cNvPr id="26" name="テキスト ボックス 24"/>
          <p:cNvSpPr txBox="1">
            <a:spLocks noChangeArrowheads="1"/>
          </p:cNvSpPr>
          <p:nvPr/>
        </p:nvSpPr>
        <p:spPr bwMode="auto">
          <a:xfrm>
            <a:off x="6749665" y="4773761"/>
            <a:ext cx="612775"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b="1"/>
              <a:t>△２％</a:t>
            </a:r>
          </a:p>
        </p:txBody>
      </p:sp>
      <p:sp>
        <p:nvSpPr>
          <p:cNvPr id="27" name="テキスト ボックス 25"/>
          <p:cNvSpPr txBox="1">
            <a:spLocks noChangeArrowheads="1"/>
          </p:cNvSpPr>
          <p:nvPr/>
        </p:nvSpPr>
        <p:spPr bwMode="auto">
          <a:xfrm>
            <a:off x="936303" y="4376886"/>
            <a:ext cx="116980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dist" eaLnBrk="1" hangingPunct="1">
              <a:spcBef>
                <a:spcPct val="0"/>
              </a:spcBef>
              <a:buFontTx/>
              <a:buNone/>
            </a:pPr>
            <a:r>
              <a:rPr lang="ja-JP" altLang="en-US" sz="1400" b="1" dirty="0"/>
              <a:t>見直し前の俸給水準</a:t>
            </a:r>
          </a:p>
        </p:txBody>
      </p:sp>
      <p:sp>
        <p:nvSpPr>
          <p:cNvPr id="28" name="テキスト ボックス 26"/>
          <p:cNvSpPr txBox="1">
            <a:spLocks noChangeArrowheads="1"/>
          </p:cNvSpPr>
          <p:nvPr/>
        </p:nvSpPr>
        <p:spPr bwMode="auto">
          <a:xfrm>
            <a:off x="792287" y="5040610"/>
            <a:ext cx="124136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400" b="1" dirty="0"/>
              <a:t>新俸給</a:t>
            </a:r>
            <a:endParaRPr lang="en-US" altLang="ja-JP" sz="1400" b="1" dirty="0"/>
          </a:p>
          <a:p>
            <a:pPr algn="ctr" eaLnBrk="1" hangingPunct="1">
              <a:spcBef>
                <a:spcPct val="0"/>
              </a:spcBef>
              <a:buFontTx/>
              <a:buNone/>
            </a:pPr>
            <a:r>
              <a:rPr lang="ja-JP" altLang="en-US" sz="1400" b="1" dirty="0"/>
              <a:t>表水準</a:t>
            </a:r>
          </a:p>
        </p:txBody>
      </p:sp>
      <p:sp>
        <p:nvSpPr>
          <p:cNvPr id="29" name="テキスト ボックス 27"/>
          <p:cNvSpPr txBox="1">
            <a:spLocks noChangeArrowheads="1"/>
          </p:cNvSpPr>
          <p:nvPr/>
        </p:nvSpPr>
        <p:spPr bwMode="auto">
          <a:xfrm>
            <a:off x="4904990" y="3635523"/>
            <a:ext cx="368300"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b="1"/>
              <a:t>地域手当</a:t>
            </a:r>
          </a:p>
        </p:txBody>
      </p:sp>
      <p:sp>
        <p:nvSpPr>
          <p:cNvPr id="30" name="スライド番号プレースホルダー 5"/>
          <p:cNvSpPr txBox="1">
            <a:spLocks/>
          </p:cNvSpPr>
          <p:nvPr/>
        </p:nvSpPr>
        <p:spPr>
          <a:xfrm>
            <a:off x="7399275" y="6492399"/>
            <a:ext cx="2133600" cy="476250"/>
          </a:xfrm>
          <a:prstGeom prst="rect">
            <a:avLst/>
          </a:prstGeom>
          <a:noFill/>
          <a:ln w="12700">
            <a:noFill/>
          </a:ln>
        </p:spPr>
        <p:txBody>
          <a:bodyPr vert="horz" lIns="95226" tIns="47612" rIns="95226" bIns="47612" rtlCol="0" anchor="ctr"/>
          <a:lstStyle>
            <a:defPPr>
              <a:defRPr lang="ja-JP"/>
            </a:defPPr>
            <a:lvl1pPr marL="0" algn="ctr" defTabSz="952259" rtl="0" eaLnBrk="0" latinLnBrk="0" hangingPunct="0">
              <a:spcBef>
                <a:spcPct val="20000"/>
              </a:spcBef>
              <a:buChar char="•"/>
              <a:defRPr kumimoji="1" sz="3200" kern="1200">
                <a:solidFill>
                  <a:schemeClr val="tx1"/>
                </a:solidFill>
                <a:latin typeface="Arial" charset="0"/>
                <a:ea typeface="ＭＳ Ｐゴシック" charset="-128"/>
                <a:cs typeface="+mn-cs"/>
              </a:defRPr>
            </a:lvl1pPr>
            <a:lvl2pPr marL="742950" indent="-285750" algn="l" defTabSz="952259" rtl="0" eaLnBrk="0" latinLnBrk="0" hangingPunct="0">
              <a:spcBef>
                <a:spcPct val="20000"/>
              </a:spcBef>
              <a:buChar char="–"/>
              <a:defRPr kumimoji="1" sz="2800" kern="1200">
                <a:solidFill>
                  <a:schemeClr val="tx1"/>
                </a:solidFill>
                <a:latin typeface="Arial" charset="0"/>
                <a:ea typeface="ＭＳ Ｐゴシック" charset="-128"/>
                <a:cs typeface="+mn-cs"/>
              </a:defRPr>
            </a:lvl2pPr>
            <a:lvl3pPr marL="1143000" indent="-228600" algn="l" defTabSz="952259" rtl="0" eaLnBrk="0" latinLnBrk="0" hangingPunct="0">
              <a:spcBef>
                <a:spcPct val="20000"/>
              </a:spcBef>
              <a:buChar char="•"/>
              <a:defRPr kumimoji="1" sz="2400" kern="1200">
                <a:solidFill>
                  <a:schemeClr val="tx1"/>
                </a:solidFill>
                <a:latin typeface="Arial" charset="0"/>
                <a:ea typeface="ＭＳ Ｐゴシック" charset="-128"/>
                <a:cs typeface="+mn-cs"/>
              </a:defRPr>
            </a:lvl3pPr>
            <a:lvl4pPr marL="1600200" indent="-228600" algn="l" defTabSz="952259" rtl="0" eaLnBrk="0" latinLnBrk="0" hangingPunct="0">
              <a:spcBef>
                <a:spcPct val="20000"/>
              </a:spcBef>
              <a:buChar char="–"/>
              <a:defRPr kumimoji="1" sz="2000" kern="1200">
                <a:solidFill>
                  <a:schemeClr val="tx1"/>
                </a:solidFill>
                <a:latin typeface="Arial" charset="0"/>
                <a:ea typeface="ＭＳ Ｐゴシック" charset="-128"/>
                <a:cs typeface="+mn-cs"/>
              </a:defRPr>
            </a:lvl4pPr>
            <a:lvl5pPr marL="2057400" indent="-228600" algn="l" defTabSz="952259" rtl="0" eaLnBrk="0" latinLnBrk="0" hangingPunct="0">
              <a:spcBef>
                <a:spcPct val="20000"/>
              </a:spcBef>
              <a:buChar char="»"/>
              <a:defRPr kumimoji="1" sz="2000" kern="1200">
                <a:solidFill>
                  <a:schemeClr val="tx1"/>
                </a:solidFill>
                <a:latin typeface="Arial" charset="0"/>
                <a:ea typeface="ＭＳ Ｐゴシック" charset="-128"/>
                <a:cs typeface="+mn-cs"/>
              </a:defRPr>
            </a:lvl5pPr>
            <a:lvl6pPr marL="2514600" indent="-228600" algn="l" defTabSz="952259" rtl="0" eaLnBrk="0" fontAlgn="base" latinLnBrk="0" hangingPunct="0">
              <a:spcBef>
                <a:spcPct val="20000"/>
              </a:spcBef>
              <a:spcAft>
                <a:spcPct val="0"/>
              </a:spcAft>
              <a:buChar char="»"/>
              <a:defRPr kumimoji="1" sz="2000" kern="1200">
                <a:solidFill>
                  <a:schemeClr val="tx1"/>
                </a:solidFill>
                <a:latin typeface="Arial" charset="0"/>
                <a:ea typeface="ＭＳ Ｐゴシック" charset="-128"/>
                <a:cs typeface="+mn-cs"/>
              </a:defRPr>
            </a:lvl6pPr>
            <a:lvl7pPr marL="2971800" indent="-228600" algn="l" defTabSz="952259" rtl="0" eaLnBrk="0" fontAlgn="base" latinLnBrk="0" hangingPunct="0">
              <a:spcBef>
                <a:spcPct val="20000"/>
              </a:spcBef>
              <a:spcAft>
                <a:spcPct val="0"/>
              </a:spcAft>
              <a:buChar char="»"/>
              <a:defRPr kumimoji="1" sz="2000" kern="1200">
                <a:solidFill>
                  <a:schemeClr val="tx1"/>
                </a:solidFill>
                <a:latin typeface="Arial" charset="0"/>
                <a:ea typeface="ＭＳ Ｐゴシック" charset="-128"/>
                <a:cs typeface="+mn-cs"/>
              </a:defRPr>
            </a:lvl7pPr>
            <a:lvl8pPr marL="3429000" indent="-228600" algn="l" defTabSz="952259" rtl="0" eaLnBrk="0" fontAlgn="base" latinLnBrk="0" hangingPunct="0">
              <a:spcBef>
                <a:spcPct val="20000"/>
              </a:spcBef>
              <a:spcAft>
                <a:spcPct val="0"/>
              </a:spcAft>
              <a:buChar char="»"/>
              <a:defRPr kumimoji="1" sz="2000" kern="1200">
                <a:solidFill>
                  <a:schemeClr val="tx1"/>
                </a:solidFill>
                <a:latin typeface="Arial" charset="0"/>
                <a:ea typeface="ＭＳ Ｐゴシック" charset="-128"/>
                <a:cs typeface="+mn-cs"/>
              </a:defRPr>
            </a:lvl8pPr>
            <a:lvl9pPr marL="3886200" indent="-228600" algn="l" defTabSz="952259" rtl="0" eaLnBrk="0" fontAlgn="base" latinLnBrk="0" hangingPunct="0">
              <a:spcBef>
                <a:spcPct val="20000"/>
              </a:spcBef>
              <a:spcAft>
                <a:spcPct val="0"/>
              </a:spcAft>
              <a:buChar char="»"/>
              <a:defRPr kumimoji="1" sz="2000" kern="1200">
                <a:solidFill>
                  <a:schemeClr val="tx1"/>
                </a:solidFill>
                <a:latin typeface="Arial" charset="0"/>
                <a:ea typeface="ＭＳ Ｐゴシック" charset="-128"/>
                <a:cs typeface="+mn-cs"/>
              </a:defRPr>
            </a:lvl9pPr>
          </a:lstStyle>
          <a:p>
            <a:pPr eaLnBrk="1" hangingPunct="1">
              <a:spcBef>
                <a:spcPct val="0"/>
              </a:spcBef>
              <a:buFontTx/>
              <a:buNone/>
            </a:pPr>
            <a:fld id="{DEEDA342-3CFD-4842-82F0-816E072E90DD}" type="slidenum">
              <a:rPr lang="en-US" altLang="ja-JP" sz="1400" smtClean="0"/>
              <a:pPr eaLnBrk="1" hangingPunct="1">
                <a:spcBef>
                  <a:spcPct val="0"/>
                </a:spcBef>
                <a:buFontTx/>
                <a:buNone/>
              </a:pPr>
              <a:t>9</a:t>
            </a:fld>
            <a:endParaRPr lang="en-US" altLang="ja-JP" sz="1400" smtClean="0"/>
          </a:p>
        </p:txBody>
      </p:sp>
      <p:sp>
        <p:nvSpPr>
          <p:cNvPr id="31" name="テキスト ボックス 30"/>
          <p:cNvSpPr txBox="1"/>
          <p:nvPr/>
        </p:nvSpPr>
        <p:spPr>
          <a:xfrm>
            <a:off x="4841490" y="4330848"/>
            <a:ext cx="468313" cy="246063"/>
          </a:xfrm>
          <a:prstGeom prst="rect">
            <a:avLst/>
          </a:prstGeom>
          <a:noFill/>
        </p:spPr>
        <p:txBody>
          <a:bodyPr>
            <a:spAutoFit/>
          </a:bodyPr>
          <a:lstStyle/>
          <a:p>
            <a:pPr algn="ctr">
              <a:defRPr/>
            </a:pPr>
            <a:r>
              <a:rPr lang="en-US" altLang="ja-JP" sz="1000" b="1" dirty="0">
                <a:latin typeface="+mn-ea"/>
                <a:ea typeface="+mn-ea"/>
              </a:rPr>
              <a:t>18</a:t>
            </a:r>
            <a:r>
              <a:rPr lang="ja-JP" altLang="en-US" sz="1000" b="1" dirty="0">
                <a:latin typeface="+mn-ea"/>
                <a:ea typeface="+mn-ea"/>
              </a:rPr>
              <a:t>％</a:t>
            </a:r>
          </a:p>
        </p:txBody>
      </p:sp>
      <p:sp>
        <p:nvSpPr>
          <p:cNvPr id="32" name="テキスト ボックス 31"/>
          <p:cNvSpPr txBox="1"/>
          <p:nvPr/>
        </p:nvSpPr>
        <p:spPr>
          <a:xfrm>
            <a:off x="1152327" y="2582535"/>
            <a:ext cx="1331912" cy="307975"/>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a:defRPr/>
            </a:pPr>
            <a:r>
              <a:rPr lang="ja-JP" altLang="en-US" sz="1400" b="1" dirty="0">
                <a:latin typeface="+mj-ea"/>
                <a:ea typeface="+mj-ea"/>
              </a:rPr>
              <a:t>～</a:t>
            </a:r>
            <a:r>
              <a:rPr lang="en-US" altLang="ja-JP" sz="1400" b="1" dirty="0">
                <a:latin typeface="+mj-ea"/>
                <a:ea typeface="+mj-ea"/>
              </a:rPr>
              <a:t>2015</a:t>
            </a:r>
            <a:r>
              <a:rPr lang="ja-JP" altLang="en-US" sz="1400" b="1" dirty="0">
                <a:latin typeface="+mj-ea"/>
                <a:ea typeface="+mj-ea"/>
              </a:rPr>
              <a:t>年３月</a:t>
            </a:r>
          </a:p>
        </p:txBody>
      </p:sp>
      <p:sp>
        <p:nvSpPr>
          <p:cNvPr id="33" name="テキスト ボックス 32"/>
          <p:cNvSpPr txBox="1"/>
          <p:nvPr/>
        </p:nvSpPr>
        <p:spPr>
          <a:xfrm>
            <a:off x="5759859" y="2582534"/>
            <a:ext cx="1331912" cy="307975"/>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a:defRPr/>
            </a:pPr>
            <a:r>
              <a:rPr lang="en-US" altLang="ja-JP" sz="1400" b="1" dirty="0">
                <a:latin typeface="+mj-ea"/>
                <a:ea typeface="+mj-ea"/>
              </a:rPr>
              <a:t>2015</a:t>
            </a:r>
            <a:r>
              <a:rPr lang="ja-JP" altLang="en-US" sz="1400" b="1" dirty="0">
                <a:latin typeface="+mj-ea"/>
                <a:ea typeface="+mj-ea"/>
              </a:rPr>
              <a:t>年４月～</a:t>
            </a:r>
          </a:p>
        </p:txBody>
      </p:sp>
      <p:sp>
        <p:nvSpPr>
          <p:cNvPr id="34" name="Line 47"/>
          <p:cNvSpPr>
            <a:spLocks noChangeShapeType="1"/>
          </p:cNvSpPr>
          <p:nvPr/>
        </p:nvSpPr>
        <p:spPr bwMode="auto">
          <a:xfrm>
            <a:off x="2033203" y="6335861"/>
            <a:ext cx="7272337" cy="0"/>
          </a:xfrm>
          <a:prstGeom prst="line">
            <a:avLst/>
          </a:prstGeom>
          <a:noFill/>
          <a:ln w="9525">
            <a:solidFill>
              <a:schemeClr val="tx1"/>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35" name="Rectangle 11"/>
          <p:cNvSpPr>
            <a:spLocks noChangeArrowheads="1"/>
          </p:cNvSpPr>
          <p:nvPr/>
        </p:nvSpPr>
        <p:spPr bwMode="auto">
          <a:xfrm>
            <a:off x="5741603" y="5184923"/>
            <a:ext cx="468312" cy="11509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36" name="Rectangle 28"/>
          <p:cNvSpPr>
            <a:spLocks noChangeArrowheads="1"/>
          </p:cNvSpPr>
          <p:nvPr/>
        </p:nvSpPr>
        <p:spPr bwMode="auto">
          <a:xfrm>
            <a:off x="6354378" y="5184923"/>
            <a:ext cx="468312" cy="1150938"/>
          </a:xfrm>
          <a:prstGeom prst="rect">
            <a:avLst/>
          </a:prstGeom>
          <a:solidFill>
            <a:srgbClr val="FFCC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37" name="テキスト ボックス 36"/>
          <p:cNvSpPr txBox="1"/>
          <p:nvPr/>
        </p:nvSpPr>
        <p:spPr>
          <a:xfrm>
            <a:off x="5535228" y="2977822"/>
            <a:ext cx="1755775" cy="307975"/>
          </a:xfrm>
          <a:prstGeom prst="rect">
            <a:avLst/>
          </a:prstGeom>
          <a:noFill/>
        </p:spPr>
        <p:txBody>
          <a:bodyPr>
            <a:spAutoFit/>
          </a:bodyPr>
          <a:lstStyle/>
          <a:p>
            <a:pPr algn="ctr">
              <a:defRPr/>
            </a:pPr>
            <a:r>
              <a:rPr lang="en-US" altLang="ja-JP" sz="1400" b="1" dirty="0">
                <a:latin typeface="+mj-ea"/>
                <a:ea typeface="+mj-ea"/>
              </a:rPr>
              <a:t>【</a:t>
            </a:r>
            <a:r>
              <a:rPr lang="ja-JP" altLang="en-US" sz="1400" b="1" dirty="0">
                <a:latin typeface="+mj-ea"/>
                <a:ea typeface="+mj-ea"/>
              </a:rPr>
              <a:t>民賃の低い地域</a:t>
            </a:r>
            <a:r>
              <a:rPr lang="en-US" altLang="ja-JP" sz="1400" b="1" dirty="0">
                <a:latin typeface="+mj-ea"/>
                <a:ea typeface="+mj-ea"/>
              </a:rPr>
              <a:t>】</a:t>
            </a:r>
            <a:endParaRPr lang="ja-JP" altLang="en-US" sz="1400" b="1" dirty="0">
              <a:latin typeface="+mj-ea"/>
              <a:ea typeface="+mj-ea"/>
            </a:endParaRPr>
          </a:p>
        </p:txBody>
      </p:sp>
      <p:sp>
        <p:nvSpPr>
          <p:cNvPr id="38" name="テキスト ボックス 37"/>
          <p:cNvSpPr txBox="1"/>
          <p:nvPr/>
        </p:nvSpPr>
        <p:spPr>
          <a:xfrm>
            <a:off x="7146540" y="2977822"/>
            <a:ext cx="1944688" cy="307975"/>
          </a:xfrm>
          <a:prstGeom prst="rect">
            <a:avLst/>
          </a:prstGeom>
          <a:noFill/>
        </p:spPr>
        <p:txBody>
          <a:bodyPr>
            <a:spAutoFit/>
          </a:bodyPr>
          <a:lstStyle/>
          <a:p>
            <a:pPr algn="ctr">
              <a:defRPr/>
            </a:pPr>
            <a:r>
              <a:rPr lang="en-US" altLang="ja-JP" sz="1400" b="1" dirty="0">
                <a:latin typeface="+mj-ea"/>
                <a:ea typeface="+mj-ea"/>
              </a:rPr>
              <a:t>【</a:t>
            </a:r>
            <a:r>
              <a:rPr lang="ja-JP" altLang="en-US" sz="1400" b="1" dirty="0">
                <a:latin typeface="+mj-ea"/>
                <a:ea typeface="+mj-ea"/>
              </a:rPr>
              <a:t>東京都の給与水準</a:t>
            </a:r>
            <a:r>
              <a:rPr lang="en-US" altLang="ja-JP" sz="1400" b="1" dirty="0">
                <a:latin typeface="+mj-ea"/>
                <a:ea typeface="+mj-ea"/>
              </a:rPr>
              <a:t>】</a:t>
            </a:r>
            <a:endParaRPr lang="ja-JP" altLang="en-US" sz="1400" b="1" dirty="0">
              <a:latin typeface="+mj-ea"/>
              <a:ea typeface="+mj-ea"/>
            </a:endParaRPr>
          </a:p>
        </p:txBody>
      </p:sp>
      <p:sp>
        <p:nvSpPr>
          <p:cNvPr id="39" name="Rectangle 11"/>
          <p:cNvSpPr>
            <a:spLocks noChangeArrowheads="1"/>
          </p:cNvSpPr>
          <p:nvPr/>
        </p:nvSpPr>
        <p:spPr bwMode="auto">
          <a:xfrm>
            <a:off x="7541828" y="3384698"/>
            <a:ext cx="468312" cy="2951163"/>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40" name="Rectangle 28"/>
          <p:cNvSpPr>
            <a:spLocks noChangeArrowheads="1"/>
          </p:cNvSpPr>
          <p:nvPr/>
        </p:nvSpPr>
        <p:spPr bwMode="auto">
          <a:xfrm>
            <a:off x="8154603" y="3527573"/>
            <a:ext cx="468312" cy="2808288"/>
          </a:xfrm>
          <a:prstGeom prst="rect">
            <a:avLst/>
          </a:prstGeom>
          <a:solidFill>
            <a:srgbClr val="FFCC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41" name="Line 47"/>
          <p:cNvSpPr>
            <a:spLocks noChangeShapeType="1"/>
          </p:cNvSpPr>
          <p:nvPr/>
        </p:nvSpPr>
        <p:spPr bwMode="auto">
          <a:xfrm>
            <a:off x="5490778" y="5184923"/>
            <a:ext cx="338296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42" name="Line 47"/>
          <p:cNvSpPr>
            <a:spLocks noChangeShapeType="1"/>
          </p:cNvSpPr>
          <p:nvPr/>
        </p:nvSpPr>
        <p:spPr bwMode="auto">
          <a:xfrm>
            <a:off x="5490778" y="4680098"/>
            <a:ext cx="3382962" cy="0"/>
          </a:xfrm>
          <a:prstGeom prst="line">
            <a:avLst/>
          </a:prstGeom>
          <a:noFill/>
          <a:ln w="9525">
            <a:solidFill>
              <a:schemeClr val="tx1"/>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43" name="テキスト ボックス 27"/>
          <p:cNvSpPr txBox="1">
            <a:spLocks noChangeArrowheads="1"/>
          </p:cNvSpPr>
          <p:nvPr/>
        </p:nvSpPr>
        <p:spPr bwMode="auto">
          <a:xfrm>
            <a:off x="8289540" y="3672036"/>
            <a:ext cx="368300"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b="1"/>
              <a:t>地域手当</a:t>
            </a:r>
          </a:p>
        </p:txBody>
      </p:sp>
      <p:cxnSp>
        <p:nvCxnSpPr>
          <p:cNvPr id="44" name="直線矢印コネクタ 20"/>
          <p:cNvCxnSpPr>
            <a:cxnSpLocks noChangeShapeType="1"/>
          </p:cNvCxnSpPr>
          <p:nvPr/>
        </p:nvCxnSpPr>
        <p:spPr bwMode="auto">
          <a:xfrm>
            <a:off x="8299065" y="3527573"/>
            <a:ext cx="0" cy="1657350"/>
          </a:xfrm>
          <a:prstGeom prst="straightConnector1">
            <a:avLst/>
          </a:prstGeom>
          <a:noFill/>
          <a:ln w="28575" algn="ctr">
            <a:solidFill>
              <a:schemeClr val="tx1"/>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 name="テキスト ボックス 44"/>
          <p:cNvSpPr txBox="1"/>
          <p:nvPr/>
        </p:nvSpPr>
        <p:spPr>
          <a:xfrm>
            <a:off x="8262553" y="4392761"/>
            <a:ext cx="468312" cy="246062"/>
          </a:xfrm>
          <a:prstGeom prst="rect">
            <a:avLst/>
          </a:prstGeom>
          <a:noFill/>
        </p:spPr>
        <p:txBody>
          <a:bodyPr>
            <a:spAutoFit/>
          </a:bodyPr>
          <a:lstStyle/>
          <a:p>
            <a:pPr algn="ctr">
              <a:defRPr/>
            </a:pPr>
            <a:r>
              <a:rPr lang="en-US" altLang="ja-JP" sz="1000" b="1" dirty="0">
                <a:latin typeface="+mn-ea"/>
                <a:ea typeface="+mn-ea"/>
              </a:rPr>
              <a:t>20</a:t>
            </a:r>
            <a:r>
              <a:rPr lang="ja-JP" altLang="en-US" sz="1000" b="1" dirty="0">
                <a:latin typeface="+mn-ea"/>
                <a:ea typeface="+mn-ea"/>
              </a:rPr>
              <a:t>％</a:t>
            </a:r>
          </a:p>
        </p:txBody>
      </p:sp>
      <p:sp>
        <p:nvSpPr>
          <p:cNvPr id="46" name="テキスト ボックス 18"/>
          <p:cNvSpPr txBox="1">
            <a:spLocks noChangeArrowheads="1"/>
          </p:cNvSpPr>
          <p:nvPr/>
        </p:nvSpPr>
        <p:spPr bwMode="auto">
          <a:xfrm>
            <a:off x="5706678" y="6346973"/>
            <a:ext cx="5032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a:t>民間</a:t>
            </a:r>
          </a:p>
        </p:txBody>
      </p:sp>
      <p:sp>
        <p:nvSpPr>
          <p:cNvPr id="47" name="テキスト ボックス 17"/>
          <p:cNvSpPr txBox="1">
            <a:spLocks noChangeArrowheads="1"/>
          </p:cNvSpPr>
          <p:nvPr/>
        </p:nvSpPr>
        <p:spPr bwMode="auto">
          <a:xfrm>
            <a:off x="6282940" y="6346973"/>
            <a:ext cx="6477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a:t>公務員</a:t>
            </a:r>
          </a:p>
        </p:txBody>
      </p:sp>
      <p:sp>
        <p:nvSpPr>
          <p:cNvPr id="48" name="テキスト ボックス 21"/>
          <p:cNvSpPr txBox="1">
            <a:spLocks noChangeArrowheads="1"/>
          </p:cNvSpPr>
          <p:nvPr/>
        </p:nvSpPr>
        <p:spPr bwMode="auto">
          <a:xfrm>
            <a:off x="7506903" y="6335861"/>
            <a:ext cx="503237"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a:t>民間</a:t>
            </a:r>
          </a:p>
        </p:txBody>
      </p:sp>
      <p:sp>
        <p:nvSpPr>
          <p:cNvPr id="49" name="テキスト ボックス 22"/>
          <p:cNvSpPr txBox="1">
            <a:spLocks noChangeArrowheads="1"/>
          </p:cNvSpPr>
          <p:nvPr/>
        </p:nvSpPr>
        <p:spPr bwMode="auto">
          <a:xfrm>
            <a:off x="8083165" y="6335861"/>
            <a:ext cx="6477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a:t>公務員</a:t>
            </a:r>
          </a:p>
        </p:txBody>
      </p:sp>
      <p:grpSp>
        <p:nvGrpSpPr>
          <p:cNvPr id="51" name="グループ化 50"/>
          <p:cNvGrpSpPr/>
          <p:nvPr/>
        </p:nvGrpSpPr>
        <p:grpSpPr>
          <a:xfrm>
            <a:off x="1008311" y="288082"/>
            <a:ext cx="7969226" cy="721080"/>
            <a:chOff x="731910" y="0"/>
            <a:chExt cx="7969226" cy="721080"/>
          </a:xfrm>
        </p:grpSpPr>
        <p:sp>
          <p:nvSpPr>
            <p:cNvPr id="52" name="角丸四角形 51"/>
            <p:cNvSpPr/>
            <p:nvPr/>
          </p:nvSpPr>
          <p:spPr>
            <a:xfrm>
              <a:off x="731910" y="0"/>
              <a:ext cx="7969226" cy="721080"/>
            </a:xfrm>
            <a:prstGeom prst="roundRect">
              <a:avLst/>
            </a:prstGeom>
            <a:solidFill>
              <a:srgbClr val="0070C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ja-JP" altLang="en-US"/>
            </a:p>
          </p:txBody>
        </p:sp>
        <p:sp>
          <p:nvSpPr>
            <p:cNvPr id="53" name="角丸四角形 4"/>
            <p:cNvSpPr/>
            <p:nvPr/>
          </p:nvSpPr>
          <p:spPr>
            <a:xfrm>
              <a:off x="767110" y="35200"/>
              <a:ext cx="7898826" cy="65068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lgn="ctr" defTabSz="1422400" rtl="0">
                <a:lnSpc>
                  <a:spcPct val="90000"/>
                </a:lnSpc>
                <a:spcBef>
                  <a:spcPct val="0"/>
                </a:spcBef>
                <a:spcAft>
                  <a:spcPct val="35000"/>
                </a:spcAft>
              </a:pPr>
              <a:r>
                <a:rPr lang="ja-JP" altLang="en-US" sz="3200" b="0" kern="1200" dirty="0" smtClean="0">
                  <a:latin typeface="+mj-ea"/>
                  <a:ea typeface="+mj-ea"/>
                </a:rPr>
                <a:t>給与制度の総合的見直しの概要</a:t>
              </a:r>
              <a:r>
                <a:rPr lang="en-US" altLang="ja-JP" sz="3200" b="0" kern="1200" dirty="0" smtClean="0">
                  <a:latin typeface="+mj-ea"/>
                  <a:ea typeface="+mj-ea"/>
                </a:rPr>
                <a:t>Ⅲ</a:t>
              </a:r>
              <a:endParaRPr lang="ja-JP" sz="3200" b="0" kern="1200" dirty="0">
                <a:latin typeface="+mj-ea"/>
                <a:ea typeface="+mj-ea"/>
              </a:endParaRPr>
            </a:p>
          </p:txBody>
        </p:sp>
      </p:grpSp>
    </p:spTree>
    <p:extLst>
      <p:ext uri="{BB962C8B-B14F-4D97-AF65-F5344CB8AC3E}">
        <p14:creationId xmlns:p14="http://schemas.microsoft.com/office/powerpoint/2010/main" val="37640683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2"/>
          </p:nvPr>
        </p:nvSpPr>
        <p:spPr/>
        <p:txBody>
          <a:bodyPr/>
          <a:lstStyle/>
          <a:p>
            <a:fld id="{07C83626-9FCA-49DB-B8B8-D6519A696C34}" type="slidenum">
              <a:rPr kumimoji="1" lang="ja-JP" altLang="en-US" sz="1600" smtClean="0"/>
              <a:pPr/>
              <a:t>10</a:t>
            </a:fld>
            <a:endParaRPr kumimoji="1" lang="ja-JP" altLang="en-US" sz="1600" dirty="0"/>
          </a:p>
        </p:txBody>
      </p:sp>
      <p:graphicFrame>
        <p:nvGraphicFramePr>
          <p:cNvPr id="12" name="図表 11"/>
          <p:cNvGraphicFramePr/>
          <p:nvPr>
            <p:extLst>
              <p:ext uri="{D42A27DB-BD31-4B8C-83A1-F6EECF244321}">
                <p14:modId xmlns:p14="http://schemas.microsoft.com/office/powerpoint/2010/main" val="3227755612"/>
              </p:ext>
            </p:extLst>
          </p:nvPr>
        </p:nvGraphicFramePr>
        <p:xfrm>
          <a:off x="864295" y="1296194"/>
          <a:ext cx="2448272" cy="4616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6" name="図表 15"/>
          <p:cNvGraphicFramePr/>
          <p:nvPr>
            <p:extLst>
              <p:ext uri="{D42A27DB-BD31-4B8C-83A1-F6EECF244321}">
                <p14:modId xmlns:p14="http://schemas.microsoft.com/office/powerpoint/2010/main" val="3440382238"/>
              </p:ext>
            </p:extLst>
          </p:nvPr>
        </p:nvGraphicFramePr>
        <p:xfrm>
          <a:off x="864295" y="4290913"/>
          <a:ext cx="2717477" cy="46166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pSp>
        <p:nvGrpSpPr>
          <p:cNvPr id="5" name="グループ化 4"/>
          <p:cNvGrpSpPr/>
          <p:nvPr/>
        </p:nvGrpSpPr>
        <p:grpSpPr>
          <a:xfrm>
            <a:off x="1200162" y="288082"/>
            <a:ext cx="7969226" cy="721080"/>
            <a:chOff x="731910" y="0"/>
            <a:chExt cx="7969226" cy="721080"/>
          </a:xfrm>
        </p:grpSpPr>
        <p:sp>
          <p:nvSpPr>
            <p:cNvPr id="6" name="角丸四角形 5"/>
            <p:cNvSpPr/>
            <p:nvPr/>
          </p:nvSpPr>
          <p:spPr>
            <a:xfrm>
              <a:off x="731910" y="0"/>
              <a:ext cx="7969226" cy="721080"/>
            </a:xfrm>
            <a:prstGeom prst="roundRect">
              <a:avLst/>
            </a:prstGeom>
            <a:solidFill>
              <a:srgbClr val="0070C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ja-JP" altLang="en-US"/>
            </a:p>
          </p:txBody>
        </p:sp>
        <p:sp>
          <p:nvSpPr>
            <p:cNvPr id="7" name="角丸四角形 4"/>
            <p:cNvSpPr/>
            <p:nvPr/>
          </p:nvSpPr>
          <p:spPr>
            <a:xfrm>
              <a:off x="767110" y="35200"/>
              <a:ext cx="7898826" cy="65068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lgn="ctr" defTabSz="1422400" rtl="0">
                <a:lnSpc>
                  <a:spcPct val="90000"/>
                </a:lnSpc>
                <a:spcBef>
                  <a:spcPct val="0"/>
                </a:spcBef>
                <a:spcAft>
                  <a:spcPct val="35000"/>
                </a:spcAft>
              </a:pPr>
              <a:r>
                <a:rPr lang="ja-JP" altLang="en-US" sz="3200" b="0" kern="1200" dirty="0" smtClean="0">
                  <a:latin typeface="+mj-ea"/>
                  <a:ea typeface="+mj-ea"/>
                </a:rPr>
                <a:t>給与制度の総合的見直しの概要　</a:t>
              </a:r>
              <a:r>
                <a:rPr lang="en-US" altLang="ja-JP" sz="3200" b="0" kern="1200" dirty="0" smtClean="0">
                  <a:latin typeface="+mj-ea"/>
                  <a:ea typeface="+mj-ea"/>
                </a:rPr>
                <a:t>Ⅳ</a:t>
              </a:r>
              <a:endParaRPr lang="ja-JP" sz="3200" b="0" kern="1200" dirty="0">
                <a:latin typeface="+mj-ea"/>
                <a:ea typeface="+mj-ea"/>
              </a:endParaRPr>
            </a:p>
          </p:txBody>
        </p:sp>
      </p:grpSp>
      <p:sp>
        <p:nvSpPr>
          <p:cNvPr id="8" name="テキスト ボックス 7"/>
          <p:cNvSpPr txBox="1"/>
          <p:nvPr/>
        </p:nvSpPr>
        <p:spPr>
          <a:xfrm>
            <a:off x="1008311" y="1052513"/>
            <a:ext cx="8712968" cy="2641858"/>
          </a:xfrm>
          <a:prstGeom prst="roundRect">
            <a:avLst>
              <a:gd name="adj" fmla="val 5345"/>
            </a:avLst>
          </a:prstGeom>
          <a:noFill/>
          <a:ln w="28575">
            <a:solidFill>
              <a:schemeClr val="tx1"/>
            </a:solidFill>
          </a:ln>
        </p:spPr>
        <p:txBody>
          <a:bodyPr wrap="square">
            <a:spAutoFit/>
          </a:bodyPr>
          <a:lstStyle/>
          <a:p>
            <a:pPr>
              <a:lnSpc>
                <a:spcPts val="2500"/>
              </a:lnSpc>
              <a:defRPr/>
            </a:pPr>
            <a:r>
              <a:rPr lang="ja-JP" altLang="en-US" sz="2400" dirty="0" smtClean="0">
                <a:solidFill>
                  <a:srgbClr val="FF0000"/>
                </a:solidFill>
                <a:latin typeface="+mn-ea"/>
              </a:rPr>
              <a:t>世代間</a:t>
            </a:r>
            <a:r>
              <a:rPr lang="ja-JP" altLang="en-US" sz="2400" dirty="0">
                <a:solidFill>
                  <a:srgbClr val="FF0000"/>
                </a:solidFill>
                <a:latin typeface="+mn-ea"/>
              </a:rPr>
              <a:t>の給与配分の</a:t>
            </a:r>
            <a:r>
              <a:rPr lang="ja-JP" altLang="en-US" sz="2400" dirty="0" smtClean="0">
                <a:solidFill>
                  <a:srgbClr val="FF0000"/>
                </a:solidFill>
                <a:latin typeface="+mn-ea"/>
              </a:rPr>
              <a:t>見直し＝平均２％　最大４％の引き下げ　</a:t>
            </a:r>
            <a:endParaRPr lang="en-US" altLang="ja-JP" sz="2400" dirty="0">
              <a:solidFill>
                <a:srgbClr val="FF0000"/>
              </a:solidFill>
              <a:latin typeface="+mn-ea"/>
            </a:endParaRPr>
          </a:p>
          <a:p>
            <a:pPr>
              <a:lnSpc>
                <a:spcPts val="1800"/>
              </a:lnSpc>
              <a:spcBef>
                <a:spcPts val="600"/>
              </a:spcBef>
              <a:defRPr/>
            </a:pPr>
            <a:r>
              <a:rPr lang="ja-JP" altLang="en-US" dirty="0">
                <a:latin typeface="+mn-ea"/>
              </a:rPr>
              <a:t>○　国家公務員においては、地方の管理職員等を中心に</a:t>
            </a:r>
            <a:r>
              <a:rPr lang="en-US" altLang="ja-JP" dirty="0">
                <a:latin typeface="+mn-ea"/>
              </a:rPr>
              <a:t>50</a:t>
            </a:r>
            <a:r>
              <a:rPr lang="ja-JP" altLang="en-US" dirty="0">
                <a:latin typeface="+mn-ea"/>
              </a:rPr>
              <a:t>歳台後半層に</a:t>
            </a:r>
            <a:r>
              <a:rPr lang="ja-JP" altLang="en-US" dirty="0" smtClean="0">
                <a:latin typeface="+mn-ea"/>
              </a:rPr>
              <a:t>おいて昇任</a:t>
            </a:r>
            <a:endParaRPr lang="en-US" altLang="ja-JP" dirty="0" smtClean="0">
              <a:latin typeface="+mn-ea"/>
            </a:endParaRPr>
          </a:p>
          <a:p>
            <a:pPr>
              <a:lnSpc>
                <a:spcPts val="1800"/>
              </a:lnSpc>
              <a:spcBef>
                <a:spcPts val="600"/>
              </a:spcBef>
              <a:defRPr/>
            </a:pPr>
            <a:r>
              <a:rPr lang="ja-JP" altLang="en-US" dirty="0">
                <a:latin typeface="+mn-ea"/>
              </a:rPr>
              <a:t>　</a:t>
            </a:r>
            <a:r>
              <a:rPr lang="ja-JP" altLang="en-US" dirty="0" smtClean="0">
                <a:latin typeface="+mn-ea"/>
              </a:rPr>
              <a:t>　する</a:t>
            </a:r>
            <a:r>
              <a:rPr lang="ja-JP" altLang="en-US" dirty="0">
                <a:latin typeface="+mn-ea"/>
              </a:rPr>
              <a:t>人事慣行が</a:t>
            </a:r>
            <a:r>
              <a:rPr lang="ja-JP" altLang="en-US" dirty="0" smtClean="0">
                <a:latin typeface="+mn-ea"/>
              </a:rPr>
              <a:t>ある</a:t>
            </a:r>
            <a:r>
              <a:rPr lang="ja-JP" altLang="en-US" dirty="0">
                <a:latin typeface="+mn-ea"/>
              </a:rPr>
              <a:t>ため、</a:t>
            </a:r>
            <a:r>
              <a:rPr lang="en-US" altLang="ja-JP" dirty="0">
                <a:latin typeface="+mn-ea"/>
              </a:rPr>
              <a:t>50</a:t>
            </a:r>
            <a:r>
              <a:rPr lang="ja-JP" altLang="en-US" dirty="0">
                <a:latin typeface="+mn-ea"/>
              </a:rPr>
              <a:t>歳台後半層においては、国家公務員給与</a:t>
            </a:r>
            <a:r>
              <a:rPr lang="ja-JP" altLang="en-US" dirty="0" smtClean="0">
                <a:latin typeface="+mn-ea"/>
              </a:rPr>
              <a:t>が民間給与</a:t>
            </a:r>
            <a:endParaRPr lang="en-US" altLang="ja-JP" dirty="0" smtClean="0">
              <a:latin typeface="+mn-ea"/>
            </a:endParaRPr>
          </a:p>
          <a:p>
            <a:pPr>
              <a:lnSpc>
                <a:spcPts val="1800"/>
              </a:lnSpc>
              <a:spcBef>
                <a:spcPts val="600"/>
              </a:spcBef>
              <a:defRPr/>
            </a:pPr>
            <a:r>
              <a:rPr lang="ja-JP" altLang="en-US" dirty="0">
                <a:latin typeface="+mn-ea"/>
              </a:rPr>
              <a:t>　</a:t>
            </a:r>
            <a:r>
              <a:rPr lang="ja-JP" altLang="en-US" dirty="0" smtClean="0">
                <a:latin typeface="+mn-ea"/>
              </a:rPr>
              <a:t>　を</a:t>
            </a:r>
            <a:r>
              <a:rPr lang="ja-JP" altLang="en-US" dirty="0">
                <a:latin typeface="+mn-ea"/>
              </a:rPr>
              <a:t>上回っている</a:t>
            </a:r>
            <a:r>
              <a:rPr lang="ja-JP" altLang="en-US" dirty="0" smtClean="0">
                <a:latin typeface="+mn-ea"/>
              </a:rPr>
              <a:t>。</a:t>
            </a:r>
            <a:endParaRPr lang="en-US" altLang="ja-JP" dirty="0">
              <a:latin typeface="+mn-ea"/>
            </a:endParaRPr>
          </a:p>
          <a:p>
            <a:pPr>
              <a:lnSpc>
                <a:spcPts val="1800"/>
              </a:lnSpc>
              <a:spcBef>
                <a:spcPts val="600"/>
              </a:spcBef>
              <a:defRPr/>
            </a:pPr>
            <a:r>
              <a:rPr lang="ja-JP" altLang="en-US" dirty="0">
                <a:latin typeface="+mn-ea"/>
              </a:rPr>
              <a:t>○　世代間の給与配分を適正化する観点から、俸給表の水準を平均２％</a:t>
            </a:r>
            <a:r>
              <a:rPr lang="ja-JP" altLang="en-US" dirty="0" smtClean="0">
                <a:latin typeface="+mn-ea"/>
              </a:rPr>
              <a:t>引き下げる中</a:t>
            </a:r>
            <a:endParaRPr lang="en-US" altLang="ja-JP" dirty="0" smtClean="0">
              <a:latin typeface="+mn-ea"/>
            </a:endParaRPr>
          </a:p>
          <a:p>
            <a:pPr>
              <a:lnSpc>
                <a:spcPts val="1800"/>
              </a:lnSpc>
              <a:spcBef>
                <a:spcPts val="600"/>
              </a:spcBef>
              <a:defRPr/>
            </a:pPr>
            <a:r>
              <a:rPr lang="ja-JP" altLang="en-US" dirty="0">
                <a:latin typeface="+mn-ea"/>
              </a:rPr>
              <a:t>　</a:t>
            </a:r>
            <a:r>
              <a:rPr lang="ja-JP" altLang="en-US" dirty="0" smtClean="0">
                <a:latin typeface="+mn-ea"/>
              </a:rPr>
              <a:t>　　で</a:t>
            </a:r>
            <a:r>
              <a:rPr lang="ja-JP" altLang="en-US" dirty="0">
                <a:latin typeface="+mn-ea"/>
              </a:rPr>
              <a:t>、</a:t>
            </a:r>
            <a:r>
              <a:rPr lang="en-US" altLang="ja-JP" dirty="0">
                <a:latin typeface="+mn-ea"/>
              </a:rPr>
              <a:t>50</a:t>
            </a:r>
            <a:r>
              <a:rPr lang="ja-JP" altLang="en-US" dirty="0">
                <a:latin typeface="+mn-ea"/>
              </a:rPr>
              <a:t>歳台</a:t>
            </a:r>
            <a:r>
              <a:rPr lang="ja-JP" altLang="en-US" dirty="0" smtClean="0">
                <a:latin typeface="+mn-ea"/>
              </a:rPr>
              <a:t>後半層の</a:t>
            </a:r>
            <a:r>
              <a:rPr lang="ja-JP" altLang="en-US" dirty="0">
                <a:latin typeface="+mn-ea"/>
              </a:rPr>
              <a:t>職員が多く在籍する高位の号俸の俸給月額に</a:t>
            </a:r>
            <a:r>
              <a:rPr lang="ja-JP" altLang="en-US" dirty="0" smtClean="0">
                <a:latin typeface="+mn-ea"/>
              </a:rPr>
              <a:t>ついて最大で</a:t>
            </a:r>
            <a:endParaRPr lang="en-US" altLang="ja-JP" dirty="0" smtClean="0">
              <a:latin typeface="+mn-ea"/>
            </a:endParaRPr>
          </a:p>
          <a:p>
            <a:pPr>
              <a:lnSpc>
                <a:spcPts val="1800"/>
              </a:lnSpc>
              <a:spcBef>
                <a:spcPts val="600"/>
              </a:spcBef>
              <a:defRPr/>
            </a:pPr>
            <a:r>
              <a:rPr lang="ja-JP" altLang="en-US" dirty="0">
                <a:latin typeface="+mn-ea"/>
              </a:rPr>
              <a:t>　</a:t>
            </a:r>
            <a:r>
              <a:rPr lang="ja-JP" altLang="en-US" dirty="0" smtClean="0">
                <a:latin typeface="+mn-ea"/>
              </a:rPr>
              <a:t>　　４％</a:t>
            </a:r>
            <a:r>
              <a:rPr lang="ja-JP" altLang="en-US" dirty="0">
                <a:latin typeface="+mn-ea"/>
              </a:rPr>
              <a:t>引き下げた。</a:t>
            </a:r>
            <a:endParaRPr lang="en-US" altLang="ja-JP" dirty="0">
              <a:latin typeface="+mn-ea"/>
            </a:endParaRPr>
          </a:p>
          <a:p>
            <a:pPr>
              <a:lnSpc>
                <a:spcPts val="1800"/>
              </a:lnSpc>
              <a:spcBef>
                <a:spcPts val="600"/>
              </a:spcBef>
              <a:defRPr/>
            </a:pPr>
            <a:r>
              <a:rPr lang="ja-JP" altLang="en-US" dirty="0">
                <a:latin typeface="+mn-ea"/>
              </a:rPr>
              <a:t>　</a:t>
            </a:r>
            <a:r>
              <a:rPr lang="en-US" altLang="ja-JP" sz="1600" dirty="0" smtClean="0">
                <a:latin typeface="+mn-ea"/>
              </a:rPr>
              <a:t>※55</a:t>
            </a:r>
            <a:r>
              <a:rPr lang="ja-JP" altLang="en-US" sz="1600" dirty="0">
                <a:latin typeface="+mn-ea"/>
              </a:rPr>
              <a:t>歳を超える職員（行一６級以上）に対する俸給等の</a:t>
            </a:r>
            <a:r>
              <a:rPr lang="en-US" altLang="ja-JP" sz="1600" dirty="0">
                <a:latin typeface="+mn-ea"/>
              </a:rPr>
              <a:t>1.5</a:t>
            </a:r>
            <a:r>
              <a:rPr lang="ja-JP" altLang="en-US" sz="1600" dirty="0">
                <a:latin typeface="+mn-ea"/>
              </a:rPr>
              <a:t>％減額支給措置</a:t>
            </a:r>
            <a:r>
              <a:rPr lang="ja-JP" altLang="en-US" sz="1600" dirty="0" smtClean="0">
                <a:latin typeface="+mn-ea"/>
              </a:rPr>
              <a:t>は平成</a:t>
            </a:r>
            <a:r>
              <a:rPr lang="en-US" altLang="ja-JP" sz="1600" dirty="0">
                <a:latin typeface="+mn-ea"/>
              </a:rPr>
              <a:t>30</a:t>
            </a:r>
            <a:r>
              <a:rPr lang="ja-JP" altLang="en-US" sz="1600" dirty="0">
                <a:latin typeface="+mn-ea"/>
              </a:rPr>
              <a:t>年</a:t>
            </a:r>
            <a:r>
              <a:rPr lang="en-US" altLang="ja-JP" sz="1600" dirty="0">
                <a:latin typeface="+mn-ea"/>
              </a:rPr>
              <a:t>3</a:t>
            </a:r>
            <a:r>
              <a:rPr lang="ja-JP" altLang="en-US" sz="1600" dirty="0">
                <a:latin typeface="+mn-ea"/>
              </a:rPr>
              <a:t>月で</a:t>
            </a:r>
            <a:r>
              <a:rPr lang="ja-JP" altLang="en-US" sz="1600" dirty="0" smtClean="0">
                <a:latin typeface="+mn-ea"/>
              </a:rPr>
              <a:t>廃止</a:t>
            </a:r>
            <a:endParaRPr lang="en-US" altLang="ja-JP" sz="1600" dirty="0">
              <a:latin typeface="+mn-ea"/>
            </a:endParaRPr>
          </a:p>
        </p:txBody>
      </p:sp>
      <p:cxnSp>
        <p:nvCxnSpPr>
          <p:cNvPr id="25" name="直線矢印コネクタ 4"/>
          <p:cNvCxnSpPr>
            <a:cxnSpLocks noChangeShapeType="1"/>
          </p:cNvCxnSpPr>
          <p:nvPr/>
        </p:nvCxnSpPr>
        <p:spPr bwMode="auto">
          <a:xfrm flipV="1">
            <a:off x="2152650" y="4046797"/>
            <a:ext cx="0" cy="2663825"/>
          </a:xfrm>
          <a:prstGeom prst="straightConnector1">
            <a:avLst/>
          </a:prstGeom>
          <a:noFill/>
          <a:ln w="28575" algn="ctr">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矢印コネクタ 51"/>
          <p:cNvCxnSpPr>
            <a:cxnSpLocks noChangeShapeType="1"/>
          </p:cNvCxnSpPr>
          <p:nvPr/>
        </p:nvCxnSpPr>
        <p:spPr bwMode="auto">
          <a:xfrm>
            <a:off x="2152650" y="6710622"/>
            <a:ext cx="5651500" cy="0"/>
          </a:xfrm>
          <a:prstGeom prst="straightConnector1">
            <a:avLst/>
          </a:prstGeom>
          <a:noFill/>
          <a:ln w="28575" algn="ctr">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フリーフォーム 11"/>
          <p:cNvSpPr>
            <a:spLocks/>
          </p:cNvSpPr>
          <p:nvPr/>
        </p:nvSpPr>
        <p:spPr bwMode="auto">
          <a:xfrm>
            <a:off x="2593975" y="4478597"/>
            <a:ext cx="4814888" cy="1839912"/>
          </a:xfrm>
          <a:custGeom>
            <a:avLst/>
            <a:gdLst>
              <a:gd name="T0" fmla="*/ 0 w 4657725"/>
              <a:gd name="T1" fmla="*/ 2718905 h 1724025"/>
              <a:gd name="T2" fmla="*/ 1814298 w 4657725"/>
              <a:gd name="T3" fmla="*/ 1472114 h 1724025"/>
              <a:gd name="T4" fmla="*/ 3772775 w 4657725"/>
              <a:gd name="T5" fmla="*/ 630908 h 1724025"/>
              <a:gd name="T6" fmla="*/ 5875435 w 4657725"/>
              <a:gd name="T7" fmla="*/ 0 h 172402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657725" h="1724025">
                <a:moveTo>
                  <a:pt x="0" y="1724025"/>
                </a:moveTo>
                <a:cubicBezTo>
                  <a:pt x="469900" y="1439068"/>
                  <a:pt x="939800" y="1154112"/>
                  <a:pt x="1438275" y="933450"/>
                </a:cubicBezTo>
                <a:cubicBezTo>
                  <a:pt x="1936750" y="712788"/>
                  <a:pt x="2454275" y="555625"/>
                  <a:pt x="2990850" y="400050"/>
                </a:cubicBezTo>
                <a:cubicBezTo>
                  <a:pt x="3527425" y="244475"/>
                  <a:pt x="4092575" y="122237"/>
                  <a:pt x="4657725" y="0"/>
                </a:cubicBezTo>
              </a:path>
            </a:pathLst>
          </a:custGeom>
          <a:noFill/>
          <a:ln w="158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28" name="フリーフォーム 12"/>
          <p:cNvSpPr>
            <a:spLocks/>
          </p:cNvSpPr>
          <p:nvPr/>
        </p:nvSpPr>
        <p:spPr bwMode="auto">
          <a:xfrm>
            <a:off x="2613025" y="5021522"/>
            <a:ext cx="4795838" cy="1287462"/>
          </a:xfrm>
          <a:custGeom>
            <a:avLst/>
            <a:gdLst>
              <a:gd name="T0" fmla="*/ 0 w 4726990"/>
              <a:gd name="T1" fmla="*/ 1283498 h 1288256"/>
              <a:gd name="T2" fmla="*/ 727197 w 4726990"/>
              <a:gd name="T3" fmla="*/ 903907 h 1288256"/>
              <a:gd name="T4" fmla="*/ 1949734 w 4726990"/>
              <a:gd name="T5" fmla="*/ 476864 h 1288256"/>
              <a:gd name="T6" fmla="*/ 3130112 w 4726990"/>
              <a:gd name="T7" fmla="*/ 211149 h 1288256"/>
              <a:gd name="T8" fmla="*/ 4489654 w 4726990"/>
              <a:gd name="T9" fmla="*/ 21353 h 1288256"/>
              <a:gd name="T10" fmla="*/ 5132542 w 4726990"/>
              <a:gd name="T11" fmla="*/ 2375 h 1288256"/>
              <a:gd name="T12" fmla="*/ 5216853 w 4726990"/>
              <a:gd name="T13" fmla="*/ 2375 h 128825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726990" h="1288256">
                <a:moveTo>
                  <a:pt x="0" y="1288256"/>
                </a:moveTo>
                <a:cubicBezTo>
                  <a:pt x="181769" y="1165224"/>
                  <a:pt x="363538" y="1042193"/>
                  <a:pt x="657225" y="907256"/>
                </a:cubicBezTo>
                <a:cubicBezTo>
                  <a:pt x="950912" y="772319"/>
                  <a:pt x="1400175" y="594518"/>
                  <a:pt x="1762125" y="478631"/>
                </a:cubicBezTo>
                <a:cubicBezTo>
                  <a:pt x="2124075" y="362744"/>
                  <a:pt x="2446338" y="288131"/>
                  <a:pt x="2828925" y="211931"/>
                </a:cubicBezTo>
                <a:cubicBezTo>
                  <a:pt x="3211513" y="135731"/>
                  <a:pt x="3756025" y="56356"/>
                  <a:pt x="4057650" y="21431"/>
                </a:cubicBezTo>
                <a:cubicBezTo>
                  <a:pt x="4359275" y="-13494"/>
                  <a:pt x="4529138" y="5556"/>
                  <a:pt x="4638675" y="2381"/>
                </a:cubicBezTo>
                <a:cubicBezTo>
                  <a:pt x="4748212" y="-794"/>
                  <a:pt x="4731543" y="793"/>
                  <a:pt x="4714875" y="2381"/>
                </a:cubicBezTo>
              </a:path>
            </a:pathLst>
          </a:custGeom>
          <a:noFill/>
          <a:ln w="158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29" name="下矢印 15"/>
          <p:cNvSpPr>
            <a:spLocks noChangeArrowheads="1"/>
          </p:cNvSpPr>
          <p:nvPr/>
        </p:nvSpPr>
        <p:spPr bwMode="auto">
          <a:xfrm>
            <a:off x="5068888" y="5126297"/>
            <a:ext cx="179387" cy="144462"/>
          </a:xfrm>
          <a:prstGeom prst="downArrow">
            <a:avLst>
              <a:gd name="adj1" fmla="val 50000"/>
              <a:gd name="adj2" fmla="val 50000"/>
            </a:avLst>
          </a:prstGeom>
          <a:solidFill>
            <a:srgbClr val="CCFFCC"/>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30" name="テキスト ボックス 16"/>
          <p:cNvSpPr txBox="1">
            <a:spLocks noChangeArrowheads="1"/>
          </p:cNvSpPr>
          <p:nvPr/>
        </p:nvSpPr>
        <p:spPr bwMode="auto">
          <a:xfrm>
            <a:off x="4672013" y="4592897"/>
            <a:ext cx="7921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200"/>
              <a:t>平均２％引き下げ</a:t>
            </a:r>
          </a:p>
        </p:txBody>
      </p:sp>
      <p:sp>
        <p:nvSpPr>
          <p:cNvPr id="31" name="下矢印 54"/>
          <p:cNvSpPr>
            <a:spLocks noChangeArrowheads="1"/>
          </p:cNvSpPr>
          <p:nvPr/>
        </p:nvSpPr>
        <p:spPr bwMode="auto">
          <a:xfrm>
            <a:off x="7264400" y="4550034"/>
            <a:ext cx="179388" cy="468313"/>
          </a:xfrm>
          <a:prstGeom prst="downArrow">
            <a:avLst>
              <a:gd name="adj1" fmla="val 50000"/>
              <a:gd name="adj2" fmla="val 50073"/>
            </a:avLst>
          </a:prstGeom>
          <a:solidFill>
            <a:srgbClr val="CCFFCC"/>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32" name="テキスト ボックス 55"/>
          <p:cNvSpPr txBox="1">
            <a:spLocks noChangeArrowheads="1"/>
          </p:cNvSpPr>
          <p:nvPr/>
        </p:nvSpPr>
        <p:spPr bwMode="auto">
          <a:xfrm>
            <a:off x="6904038" y="4016634"/>
            <a:ext cx="7921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200"/>
              <a:t>最大４％引き下げ</a:t>
            </a:r>
          </a:p>
        </p:txBody>
      </p:sp>
      <p:sp>
        <p:nvSpPr>
          <p:cNvPr id="33" name="テキスト ボックス 27"/>
          <p:cNvSpPr txBox="1">
            <a:spLocks noChangeArrowheads="1"/>
          </p:cNvSpPr>
          <p:nvPr/>
        </p:nvSpPr>
        <p:spPr bwMode="auto">
          <a:xfrm>
            <a:off x="1711325" y="3721359"/>
            <a:ext cx="368300"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b="1" dirty="0"/>
              <a:t>俸給月額</a:t>
            </a:r>
          </a:p>
        </p:txBody>
      </p:sp>
      <p:sp>
        <p:nvSpPr>
          <p:cNvPr id="34" name="テキスト ボックス 27"/>
          <p:cNvSpPr txBox="1">
            <a:spLocks noChangeArrowheads="1"/>
          </p:cNvSpPr>
          <p:nvPr/>
        </p:nvSpPr>
        <p:spPr bwMode="auto">
          <a:xfrm>
            <a:off x="7048500" y="6432809"/>
            <a:ext cx="1008063"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b="1"/>
              <a:t>年齢</a:t>
            </a:r>
          </a:p>
        </p:txBody>
      </p:sp>
      <p:sp>
        <p:nvSpPr>
          <p:cNvPr id="35" name="角丸四角形 34"/>
          <p:cNvSpPr/>
          <p:nvPr/>
        </p:nvSpPr>
        <p:spPr bwMode="auto">
          <a:xfrm>
            <a:off x="6327775" y="6134359"/>
            <a:ext cx="720725" cy="512763"/>
          </a:xfrm>
          <a:prstGeom prst="roundRect">
            <a:avLst/>
          </a:prstGeom>
          <a:solidFill>
            <a:srgbClr val="CCFFCC"/>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pPr algn="dist">
              <a:defRPr/>
            </a:pPr>
            <a:r>
              <a:rPr lang="en-US" altLang="ja-JP" sz="1200" b="1" dirty="0">
                <a:latin typeface="+mj-ea"/>
                <a:ea typeface="+mj-ea"/>
              </a:rPr>
              <a:t>50</a:t>
            </a:r>
            <a:r>
              <a:rPr lang="ja-JP" altLang="en-US" sz="1200" b="1" dirty="0">
                <a:latin typeface="+mj-ea"/>
                <a:ea typeface="+mj-ea"/>
              </a:rPr>
              <a:t>歳台後半</a:t>
            </a:r>
          </a:p>
        </p:txBody>
      </p:sp>
    </p:spTree>
    <p:extLst>
      <p:ext uri="{BB962C8B-B14F-4D97-AF65-F5344CB8AC3E}">
        <p14:creationId xmlns:p14="http://schemas.microsoft.com/office/powerpoint/2010/main" val="25742910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2"/>
          </p:nvPr>
        </p:nvSpPr>
        <p:spPr/>
        <p:txBody>
          <a:bodyPr/>
          <a:lstStyle/>
          <a:p>
            <a:fld id="{07C83626-9FCA-49DB-B8B8-D6519A696C34}" type="slidenum">
              <a:rPr kumimoji="1" lang="ja-JP" altLang="en-US" sz="1600" smtClean="0"/>
              <a:pPr/>
              <a:t>11</a:t>
            </a:fld>
            <a:endParaRPr kumimoji="1" lang="ja-JP" altLang="en-US" sz="1600" dirty="0"/>
          </a:p>
        </p:txBody>
      </p:sp>
      <p:graphicFrame>
        <p:nvGraphicFramePr>
          <p:cNvPr id="12" name="図表 11"/>
          <p:cNvGraphicFramePr/>
          <p:nvPr>
            <p:extLst>
              <p:ext uri="{D42A27DB-BD31-4B8C-83A1-F6EECF244321}">
                <p14:modId xmlns:p14="http://schemas.microsoft.com/office/powerpoint/2010/main" val="4091350551"/>
              </p:ext>
            </p:extLst>
          </p:nvPr>
        </p:nvGraphicFramePr>
        <p:xfrm>
          <a:off x="864295" y="1296194"/>
          <a:ext cx="2448272" cy="4616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6" name="図表 15"/>
          <p:cNvGraphicFramePr/>
          <p:nvPr>
            <p:extLst>
              <p:ext uri="{D42A27DB-BD31-4B8C-83A1-F6EECF244321}">
                <p14:modId xmlns:p14="http://schemas.microsoft.com/office/powerpoint/2010/main" val="645455765"/>
              </p:ext>
            </p:extLst>
          </p:nvPr>
        </p:nvGraphicFramePr>
        <p:xfrm>
          <a:off x="864295" y="4290913"/>
          <a:ext cx="2717477" cy="46166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pSp>
        <p:nvGrpSpPr>
          <p:cNvPr id="5" name="グループ化 4"/>
          <p:cNvGrpSpPr/>
          <p:nvPr/>
        </p:nvGrpSpPr>
        <p:grpSpPr>
          <a:xfrm>
            <a:off x="1200162" y="288082"/>
            <a:ext cx="7969226" cy="721080"/>
            <a:chOff x="731910" y="0"/>
            <a:chExt cx="7969226" cy="721080"/>
          </a:xfrm>
        </p:grpSpPr>
        <p:sp>
          <p:nvSpPr>
            <p:cNvPr id="6" name="角丸四角形 5"/>
            <p:cNvSpPr/>
            <p:nvPr/>
          </p:nvSpPr>
          <p:spPr>
            <a:xfrm>
              <a:off x="731910" y="0"/>
              <a:ext cx="7969226" cy="721080"/>
            </a:xfrm>
            <a:prstGeom prst="roundRect">
              <a:avLst/>
            </a:prstGeom>
            <a:solidFill>
              <a:srgbClr val="0070C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ja-JP" altLang="en-US"/>
            </a:p>
          </p:txBody>
        </p:sp>
        <p:sp>
          <p:nvSpPr>
            <p:cNvPr id="7" name="角丸四角形 4"/>
            <p:cNvSpPr/>
            <p:nvPr/>
          </p:nvSpPr>
          <p:spPr>
            <a:xfrm>
              <a:off x="767110" y="35200"/>
              <a:ext cx="7898826" cy="65068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lgn="ctr" defTabSz="1422400" rtl="0">
                <a:lnSpc>
                  <a:spcPct val="90000"/>
                </a:lnSpc>
                <a:spcBef>
                  <a:spcPct val="0"/>
                </a:spcBef>
                <a:spcAft>
                  <a:spcPct val="35000"/>
                </a:spcAft>
              </a:pPr>
              <a:r>
                <a:rPr lang="ja-JP" altLang="en-US" sz="3200" b="0" kern="1200" dirty="0" smtClean="0">
                  <a:latin typeface="+mj-ea"/>
                  <a:ea typeface="+mj-ea"/>
                </a:rPr>
                <a:t>地方自治体への影響</a:t>
              </a:r>
              <a:endParaRPr lang="ja-JP" sz="3200" b="0" kern="1200" dirty="0">
                <a:latin typeface="+mj-ea"/>
                <a:ea typeface="+mj-ea"/>
              </a:endParaRPr>
            </a:p>
          </p:txBody>
        </p:sp>
      </p:grpSp>
      <p:sp>
        <p:nvSpPr>
          <p:cNvPr id="8" name="テキスト ボックス 7"/>
          <p:cNvSpPr txBox="1"/>
          <p:nvPr/>
        </p:nvSpPr>
        <p:spPr>
          <a:xfrm>
            <a:off x="1080641" y="1142330"/>
            <a:ext cx="3887788" cy="369332"/>
          </a:xfrm>
          <a:prstGeom prst="rect">
            <a:avLst/>
          </a:prstGeom>
          <a:solidFill>
            <a:srgbClr val="CCFFCC"/>
          </a:solidFill>
          <a:ln>
            <a:solidFill>
              <a:schemeClr val="tx1"/>
            </a:solidFill>
          </a:ln>
        </p:spPr>
        <p:txBody>
          <a:bodyPr>
            <a:spAutoFit/>
          </a:bodyPr>
          <a:lstStyle/>
          <a:p>
            <a:pPr>
              <a:defRPr/>
            </a:pPr>
            <a:r>
              <a:rPr lang="ja-JP" altLang="en-US" b="1" dirty="0" smtClean="0">
                <a:latin typeface="+mn-ea"/>
                <a:ea typeface="+mn-ea"/>
              </a:rPr>
              <a:t>○総務</a:t>
            </a:r>
            <a:r>
              <a:rPr lang="ja-JP" altLang="en-US" b="1" dirty="0">
                <a:latin typeface="+mn-ea"/>
                <a:ea typeface="+mn-ea"/>
              </a:rPr>
              <a:t>副大臣通知（</a:t>
            </a:r>
            <a:r>
              <a:rPr lang="en-US" altLang="ja-JP" b="1" dirty="0">
                <a:latin typeface="+mn-ea"/>
                <a:ea typeface="+mn-ea"/>
              </a:rPr>
              <a:t>2014</a:t>
            </a:r>
            <a:r>
              <a:rPr lang="ja-JP" altLang="en-US" b="1" dirty="0">
                <a:latin typeface="+mn-ea"/>
                <a:ea typeface="+mn-ea"/>
              </a:rPr>
              <a:t>年</a:t>
            </a:r>
            <a:r>
              <a:rPr lang="en-US" altLang="ja-JP" b="1" dirty="0">
                <a:latin typeface="+mn-ea"/>
                <a:ea typeface="+mn-ea"/>
              </a:rPr>
              <a:t>10</a:t>
            </a:r>
            <a:r>
              <a:rPr lang="ja-JP" altLang="en-US" b="1" dirty="0">
                <a:latin typeface="+mn-ea"/>
                <a:ea typeface="+mn-ea"/>
              </a:rPr>
              <a:t>月７日）</a:t>
            </a:r>
            <a:endParaRPr lang="en-US" altLang="ja-JP" b="1" dirty="0">
              <a:latin typeface="+mn-ea"/>
              <a:ea typeface="+mn-ea"/>
            </a:endParaRPr>
          </a:p>
        </p:txBody>
      </p:sp>
      <p:sp>
        <p:nvSpPr>
          <p:cNvPr id="9" name="テキスト ボックス 8"/>
          <p:cNvSpPr txBox="1"/>
          <p:nvPr/>
        </p:nvSpPr>
        <p:spPr>
          <a:xfrm>
            <a:off x="1081161" y="2952378"/>
            <a:ext cx="7920038" cy="369332"/>
          </a:xfrm>
          <a:prstGeom prst="rect">
            <a:avLst/>
          </a:prstGeom>
          <a:solidFill>
            <a:srgbClr val="CCFFCC"/>
          </a:solidFill>
          <a:ln>
            <a:solidFill>
              <a:schemeClr val="tx1"/>
            </a:solidFill>
          </a:ln>
        </p:spPr>
        <p:txBody>
          <a:bodyPr>
            <a:spAutoFit/>
          </a:bodyPr>
          <a:lstStyle/>
          <a:p>
            <a:pPr>
              <a:defRPr/>
            </a:pPr>
            <a:r>
              <a:rPr lang="ja-JP" altLang="en-US" b="1" dirty="0" smtClean="0">
                <a:latin typeface="+mn-ea"/>
                <a:ea typeface="+mn-ea"/>
              </a:rPr>
              <a:t>○地方</a:t>
            </a:r>
            <a:r>
              <a:rPr lang="ja-JP" altLang="en-US" b="1" dirty="0">
                <a:latin typeface="+mn-ea"/>
                <a:ea typeface="+mn-ea"/>
              </a:rPr>
              <a:t>公務員の給与制度の総合的見直しに関する</a:t>
            </a:r>
            <a:r>
              <a:rPr lang="ja-JP" altLang="en-US" b="1" dirty="0" smtClean="0">
                <a:latin typeface="+mn-ea"/>
                <a:ea typeface="+mn-ea"/>
              </a:rPr>
              <a:t>検討会（</a:t>
            </a:r>
            <a:r>
              <a:rPr lang="en-US" altLang="ja-JP" b="1" dirty="0" smtClean="0">
                <a:latin typeface="+mn-ea"/>
                <a:ea typeface="+mn-ea"/>
              </a:rPr>
              <a:t>2014</a:t>
            </a:r>
            <a:r>
              <a:rPr lang="ja-JP" altLang="en-US" b="1" dirty="0" smtClean="0">
                <a:latin typeface="+mn-ea"/>
                <a:ea typeface="+mn-ea"/>
              </a:rPr>
              <a:t>年</a:t>
            </a:r>
            <a:r>
              <a:rPr lang="en-US" altLang="ja-JP" b="1" dirty="0" smtClean="0">
                <a:latin typeface="+mn-ea"/>
                <a:ea typeface="+mn-ea"/>
              </a:rPr>
              <a:t>12</a:t>
            </a:r>
            <a:r>
              <a:rPr lang="ja-JP" altLang="en-US" b="1" dirty="0" smtClean="0">
                <a:latin typeface="+mn-ea"/>
              </a:rPr>
              <a:t>月報告</a:t>
            </a:r>
            <a:r>
              <a:rPr lang="ja-JP" altLang="en-US" b="1" dirty="0" smtClean="0">
                <a:latin typeface="+mn-ea"/>
                <a:ea typeface="+mn-ea"/>
              </a:rPr>
              <a:t>）</a:t>
            </a:r>
            <a:endParaRPr lang="en-US" altLang="ja-JP" b="1" dirty="0" smtClean="0">
              <a:latin typeface="+mn-ea"/>
              <a:ea typeface="+mn-ea"/>
            </a:endParaRPr>
          </a:p>
        </p:txBody>
      </p:sp>
      <p:sp>
        <p:nvSpPr>
          <p:cNvPr id="10" name="Rectangle 37"/>
          <p:cNvSpPr>
            <a:spLocks noChangeArrowheads="1"/>
          </p:cNvSpPr>
          <p:nvPr/>
        </p:nvSpPr>
        <p:spPr bwMode="auto">
          <a:xfrm>
            <a:off x="1080020" y="1656482"/>
            <a:ext cx="1368451" cy="1151880"/>
          </a:xfrm>
          <a:prstGeom prst="ellipse">
            <a:avLst/>
          </a:prstGeom>
          <a:solidFill>
            <a:srgbClr val="00FFFF"/>
          </a:solidFill>
          <a:ln w="12700">
            <a:noFill/>
            <a:miter lim="800000"/>
            <a:headEnd/>
            <a:tailEnd/>
          </a:ln>
          <a:effectLst>
            <a:outerShdw dist="35921" dir="2700000" algn="ctr" rotWithShape="0">
              <a:schemeClr val="bg1"/>
            </a:outerShdw>
          </a:effectLst>
        </p:spPr>
        <p:txBody>
          <a:bodyPr lIns="74295" tIns="8890" rIns="74295" bIns="8890" anchor="ctr" anchorCtr="1"/>
          <a:lstStyle/>
          <a:p>
            <a:pPr algn="ctr" eaLnBrk="0" hangingPunct="0">
              <a:defRPr/>
            </a:pPr>
            <a:r>
              <a:rPr kumimoji="0" lang="ja-JP" altLang="en-US" dirty="0" smtClean="0">
                <a:latin typeface="+mj-ea"/>
                <a:ea typeface="+mj-ea"/>
              </a:rPr>
              <a:t>技術的</a:t>
            </a:r>
            <a:endParaRPr kumimoji="0" lang="en-US" altLang="ja-JP" dirty="0" smtClean="0">
              <a:latin typeface="+mj-ea"/>
              <a:ea typeface="+mj-ea"/>
            </a:endParaRPr>
          </a:p>
          <a:p>
            <a:pPr algn="ctr" eaLnBrk="0" hangingPunct="0">
              <a:defRPr/>
            </a:pPr>
            <a:r>
              <a:rPr kumimoji="0" lang="ja-JP" altLang="en-US" dirty="0" smtClean="0">
                <a:latin typeface="+mj-ea"/>
                <a:ea typeface="+mj-ea"/>
              </a:rPr>
              <a:t>助　言</a:t>
            </a:r>
            <a:endParaRPr kumimoji="0" lang="ja-JP" altLang="en-US" dirty="0">
              <a:latin typeface="+mj-ea"/>
              <a:ea typeface="+mj-ea"/>
            </a:endParaRPr>
          </a:p>
        </p:txBody>
      </p:sp>
      <p:sp>
        <p:nvSpPr>
          <p:cNvPr id="11" name="Rectangle 22"/>
          <p:cNvSpPr>
            <a:spLocks noChangeArrowheads="1"/>
          </p:cNvSpPr>
          <p:nvPr/>
        </p:nvSpPr>
        <p:spPr bwMode="auto">
          <a:xfrm>
            <a:off x="1224335" y="4752578"/>
            <a:ext cx="8136904" cy="2160240"/>
          </a:xfrm>
          <a:prstGeom prst="rect">
            <a:avLst/>
          </a:prstGeom>
          <a:solidFill>
            <a:srgbClr val="CCFFFF"/>
          </a:solidFill>
          <a:ln w="9525">
            <a:solidFill>
              <a:schemeClr val="tx1"/>
            </a:solidFill>
            <a:miter lim="800000"/>
            <a:headEnd/>
            <a:tailEnd/>
          </a:ln>
          <a:effectLst/>
          <a:extLst/>
        </p:spPr>
        <p:txBody>
          <a:bodyPr anchor="ctr"/>
          <a:lstStyle/>
          <a:p>
            <a:pPr fontAlgn="auto">
              <a:lnSpc>
                <a:spcPts val="2600"/>
              </a:lnSpc>
              <a:spcBef>
                <a:spcPts val="0"/>
              </a:spcBef>
              <a:spcAft>
                <a:spcPts val="0"/>
              </a:spcAft>
              <a:defRPr/>
            </a:pPr>
            <a:r>
              <a:rPr lang="ja-JP" altLang="en-US" dirty="0" smtClean="0">
                <a:latin typeface="+mn-ea"/>
              </a:rPr>
              <a:t>一方で「</a:t>
            </a:r>
            <a:r>
              <a:rPr lang="ja-JP" altLang="en-US" dirty="0">
                <a:latin typeface="+mn-ea"/>
              </a:rPr>
              <a:t>地方公務員の給与のあり方に関する研究会報告書」</a:t>
            </a:r>
            <a:r>
              <a:rPr lang="en-US" altLang="ja-JP" dirty="0" smtClean="0">
                <a:latin typeface="+mn-ea"/>
              </a:rPr>
              <a:t>(2006</a:t>
            </a:r>
            <a:r>
              <a:rPr lang="ja-JP" altLang="en-US" dirty="0" smtClean="0">
                <a:latin typeface="+mn-ea"/>
              </a:rPr>
              <a:t>年</a:t>
            </a:r>
            <a:r>
              <a:rPr lang="ja-JP" altLang="en-US" dirty="0">
                <a:latin typeface="+mn-ea"/>
              </a:rPr>
              <a:t>３月</a:t>
            </a:r>
            <a:r>
              <a:rPr lang="en-US" altLang="ja-JP" dirty="0" smtClean="0">
                <a:latin typeface="+mn-ea"/>
              </a:rPr>
              <a:t>)</a:t>
            </a:r>
            <a:r>
              <a:rPr lang="ja-JP" altLang="en-US" dirty="0" smtClean="0">
                <a:latin typeface="+mn-ea"/>
              </a:rPr>
              <a:t>では</a:t>
            </a:r>
            <a:endParaRPr lang="en-US" altLang="ja-JP" dirty="0">
              <a:latin typeface="+mn-ea"/>
            </a:endParaRPr>
          </a:p>
          <a:p>
            <a:pPr fontAlgn="auto">
              <a:lnSpc>
                <a:spcPts val="2600"/>
              </a:lnSpc>
              <a:spcBef>
                <a:spcPts val="0"/>
              </a:spcBef>
              <a:spcAft>
                <a:spcPts val="0"/>
              </a:spcAft>
              <a:defRPr/>
            </a:pPr>
            <a:r>
              <a:rPr lang="ja-JP" altLang="en-US" dirty="0">
                <a:latin typeface="+mn-ea"/>
              </a:rPr>
              <a:t>　　①給与制度（給料表の構造や手当の種類・内容等）は国の制度を基本</a:t>
            </a:r>
            <a:r>
              <a:rPr lang="ja-JP" altLang="en-US" dirty="0" smtClean="0">
                <a:latin typeface="+mn-ea"/>
              </a:rPr>
              <a:t>とする。</a:t>
            </a:r>
            <a:endParaRPr lang="en-US" altLang="ja-JP" dirty="0" smtClean="0">
              <a:latin typeface="+mn-ea"/>
            </a:endParaRPr>
          </a:p>
          <a:p>
            <a:pPr fontAlgn="auto">
              <a:lnSpc>
                <a:spcPts val="2600"/>
              </a:lnSpc>
              <a:spcBef>
                <a:spcPts val="0"/>
              </a:spcBef>
              <a:spcAft>
                <a:spcPts val="0"/>
              </a:spcAft>
              <a:defRPr/>
            </a:pPr>
            <a:r>
              <a:rPr lang="ja-JP" altLang="en-US" dirty="0">
                <a:latin typeface="+mn-ea"/>
              </a:rPr>
              <a:t>　</a:t>
            </a:r>
            <a:r>
              <a:rPr lang="ja-JP" altLang="en-US" dirty="0" smtClean="0">
                <a:latin typeface="+mn-ea"/>
              </a:rPr>
              <a:t>　②</a:t>
            </a:r>
            <a:r>
              <a:rPr lang="ja-JP" altLang="en-US" dirty="0">
                <a:latin typeface="+mn-ea"/>
              </a:rPr>
              <a:t>給与水準は地域</a:t>
            </a:r>
            <a:r>
              <a:rPr lang="ja-JP" altLang="en-US" dirty="0" smtClean="0">
                <a:latin typeface="+mn-ea"/>
              </a:rPr>
              <a:t>の民間</a:t>
            </a:r>
            <a:r>
              <a:rPr lang="ja-JP" altLang="en-US" dirty="0">
                <a:latin typeface="+mn-ea"/>
              </a:rPr>
              <a:t>給与をより重視して均衡の原則を適用すべきで</a:t>
            </a:r>
            <a:r>
              <a:rPr lang="ja-JP" altLang="en-US" dirty="0" smtClean="0">
                <a:latin typeface="+mn-ea"/>
              </a:rPr>
              <a:t>ある</a:t>
            </a:r>
            <a:endParaRPr lang="en-US" altLang="ja-JP" dirty="0" smtClean="0">
              <a:latin typeface="+mn-ea"/>
            </a:endParaRPr>
          </a:p>
          <a:p>
            <a:pPr fontAlgn="auto">
              <a:lnSpc>
                <a:spcPts val="2600"/>
              </a:lnSpc>
              <a:spcBef>
                <a:spcPts val="0"/>
              </a:spcBef>
              <a:spcAft>
                <a:spcPts val="0"/>
              </a:spcAft>
              <a:defRPr/>
            </a:pPr>
            <a:r>
              <a:rPr lang="ja-JP" altLang="en-US" dirty="0">
                <a:latin typeface="+mn-ea"/>
              </a:rPr>
              <a:t>　</a:t>
            </a:r>
            <a:r>
              <a:rPr lang="ja-JP" altLang="en-US" dirty="0" smtClean="0">
                <a:latin typeface="+mn-ea"/>
              </a:rPr>
              <a:t>　　が、仮に民間</a:t>
            </a:r>
            <a:r>
              <a:rPr lang="ja-JP" altLang="en-US" dirty="0">
                <a:latin typeface="+mn-ea"/>
              </a:rPr>
              <a:t>給与</a:t>
            </a:r>
            <a:r>
              <a:rPr lang="ja-JP" altLang="en-US" dirty="0" smtClean="0">
                <a:latin typeface="+mn-ea"/>
              </a:rPr>
              <a:t>が高い</a:t>
            </a:r>
            <a:r>
              <a:rPr lang="ja-JP" altLang="en-US" dirty="0">
                <a:latin typeface="+mn-ea"/>
              </a:rPr>
              <a:t>地域であっても</a:t>
            </a:r>
            <a:r>
              <a:rPr lang="ja-JP" altLang="en-US" dirty="0" smtClean="0">
                <a:latin typeface="+mn-ea"/>
              </a:rPr>
              <a:t>、それぞれ</a:t>
            </a:r>
            <a:r>
              <a:rPr lang="ja-JP" altLang="en-US" dirty="0">
                <a:latin typeface="+mn-ea"/>
              </a:rPr>
              <a:t>の地域における国家</a:t>
            </a:r>
            <a:r>
              <a:rPr lang="ja-JP" altLang="en-US" dirty="0" smtClean="0">
                <a:latin typeface="+mn-ea"/>
              </a:rPr>
              <a:t>公</a:t>
            </a:r>
            <a:endParaRPr lang="en-US" altLang="ja-JP" dirty="0" smtClean="0">
              <a:latin typeface="+mn-ea"/>
            </a:endParaRPr>
          </a:p>
          <a:p>
            <a:pPr fontAlgn="auto">
              <a:lnSpc>
                <a:spcPts val="2600"/>
              </a:lnSpc>
              <a:spcBef>
                <a:spcPts val="0"/>
              </a:spcBef>
              <a:spcAft>
                <a:spcPts val="0"/>
              </a:spcAft>
              <a:defRPr/>
            </a:pPr>
            <a:r>
              <a:rPr lang="ja-JP" altLang="en-US" dirty="0">
                <a:latin typeface="+mn-ea"/>
              </a:rPr>
              <a:t>　</a:t>
            </a:r>
            <a:r>
              <a:rPr lang="ja-JP" altLang="en-US" dirty="0" smtClean="0">
                <a:latin typeface="+mn-ea"/>
              </a:rPr>
              <a:t>　　務員</a:t>
            </a:r>
            <a:r>
              <a:rPr lang="ja-JP" altLang="en-US" dirty="0">
                <a:latin typeface="+mn-ea"/>
              </a:rPr>
              <a:t>の給与水準</a:t>
            </a:r>
            <a:r>
              <a:rPr lang="ja-JP" altLang="en-US" dirty="0" smtClean="0">
                <a:latin typeface="+mn-ea"/>
              </a:rPr>
              <a:t>を目安</a:t>
            </a:r>
            <a:r>
              <a:rPr lang="ja-JP" altLang="en-US" dirty="0">
                <a:latin typeface="+mn-ea"/>
              </a:rPr>
              <a:t>とするとの</a:t>
            </a:r>
            <a:r>
              <a:rPr lang="ja-JP" altLang="en-US" dirty="0" smtClean="0">
                <a:latin typeface="+mn-ea"/>
              </a:rPr>
              <a:t>考え方が</a:t>
            </a:r>
            <a:r>
              <a:rPr lang="ja-JP" altLang="en-US" dirty="0">
                <a:latin typeface="+mn-ea"/>
              </a:rPr>
              <a:t>示されている。</a:t>
            </a:r>
          </a:p>
        </p:txBody>
      </p:sp>
      <p:sp>
        <p:nvSpPr>
          <p:cNvPr id="15" name="角丸四角形 23"/>
          <p:cNvSpPr>
            <a:spLocks noChangeArrowheads="1"/>
          </p:cNvSpPr>
          <p:nvPr/>
        </p:nvSpPr>
        <p:spPr bwMode="auto">
          <a:xfrm>
            <a:off x="3192724" y="1798117"/>
            <a:ext cx="5976664" cy="1023969"/>
          </a:xfrm>
          <a:prstGeom prst="wedgeRoundRectCallout">
            <a:avLst>
              <a:gd name="adj1" fmla="val -61993"/>
              <a:gd name="adj2" fmla="val -26989"/>
              <a:gd name="adj3" fmla="val 16667"/>
            </a:avLst>
          </a:prstGeom>
          <a:noFill/>
          <a:ln w="19050" algn="ctr">
            <a:solidFill>
              <a:schemeClr val="tx1"/>
            </a:solidFill>
            <a:round/>
            <a:headEnd/>
            <a:tailEnd/>
          </a:ln>
        </p:spPr>
        <p:txBody>
          <a:bodyPr wrap="square" lIns="90000" tIns="46800" rIns="90000" bIns="46800">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800" dirty="0">
                <a:latin typeface="+mn-ea"/>
                <a:ea typeface="+mn-ea"/>
              </a:rPr>
              <a:t>地方公共団体においても、国における見直しの実施時期</a:t>
            </a:r>
            <a:r>
              <a:rPr lang="ja-JP" altLang="en-US" sz="1800" dirty="0" smtClean="0">
                <a:latin typeface="+mn-ea"/>
                <a:ea typeface="+mn-ea"/>
              </a:rPr>
              <a:t>を</a:t>
            </a:r>
            <a:endParaRPr lang="en-US" altLang="ja-JP" sz="1800" dirty="0" smtClean="0">
              <a:latin typeface="+mn-ea"/>
              <a:ea typeface="+mn-ea"/>
            </a:endParaRPr>
          </a:p>
          <a:p>
            <a:pPr eaLnBrk="1" hangingPunct="1">
              <a:spcBef>
                <a:spcPct val="0"/>
              </a:spcBef>
              <a:buFontTx/>
              <a:buNone/>
            </a:pPr>
            <a:r>
              <a:rPr lang="ja-JP" altLang="en-US" sz="1800" dirty="0" smtClean="0">
                <a:latin typeface="+mn-ea"/>
                <a:ea typeface="+mn-ea"/>
              </a:rPr>
              <a:t>念頭</a:t>
            </a:r>
            <a:r>
              <a:rPr lang="ja-JP" altLang="en-US" sz="1800" dirty="0">
                <a:latin typeface="+mn-ea"/>
                <a:ea typeface="+mn-ea"/>
              </a:rPr>
              <a:t>に、各地方公共団体の給与実態を踏まえつつ、</a:t>
            </a:r>
            <a:r>
              <a:rPr lang="ja-JP" altLang="en-US" sz="1800" dirty="0" smtClean="0">
                <a:latin typeface="+mn-ea"/>
                <a:ea typeface="+mn-ea"/>
              </a:rPr>
              <a:t>下記</a:t>
            </a:r>
            <a:endParaRPr lang="en-US" altLang="ja-JP" sz="1800" dirty="0" smtClean="0">
              <a:latin typeface="+mn-ea"/>
              <a:ea typeface="+mn-ea"/>
            </a:endParaRPr>
          </a:p>
          <a:p>
            <a:pPr eaLnBrk="1" hangingPunct="1">
              <a:spcBef>
                <a:spcPct val="0"/>
              </a:spcBef>
              <a:buFontTx/>
              <a:buNone/>
            </a:pPr>
            <a:r>
              <a:rPr lang="ja-JP" altLang="en-US" sz="1800" dirty="0" smtClean="0">
                <a:latin typeface="+mn-ea"/>
                <a:ea typeface="+mn-ea"/>
              </a:rPr>
              <a:t>事項</a:t>
            </a:r>
            <a:r>
              <a:rPr lang="ja-JP" altLang="en-US" sz="1800" dirty="0">
                <a:latin typeface="+mn-ea"/>
                <a:ea typeface="+mn-ea"/>
              </a:rPr>
              <a:t>に留意の上、適切に見直しを行うこと</a:t>
            </a:r>
            <a:r>
              <a:rPr lang="ja-JP" altLang="en-US" sz="1800" dirty="0" smtClean="0">
                <a:latin typeface="+mn-ea"/>
                <a:ea typeface="+mn-ea"/>
              </a:rPr>
              <a:t>。</a:t>
            </a:r>
            <a:endParaRPr lang="en-US" altLang="ja-JP" sz="1800" dirty="0">
              <a:latin typeface="+mn-ea"/>
              <a:ea typeface="+mn-ea"/>
            </a:endParaRPr>
          </a:p>
        </p:txBody>
      </p:sp>
      <p:sp>
        <p:nvSpPr>
          <p:cNvPr id="17" name="Rectangle 37"/>
          <p:cNvSpPr>
            <a:spLocks noChangeArrowheads="1"/>
          </p:cNvSpPr>
          <p:nvPr/>
        </p:nvSpPr>
        <p:spPr bwMode="auto">
          <a:xfrm>
            <a:off x="1080020" y="3456434"/>
            <a:ext cx="1368451" cy="1151880"/>
          </a:xfrm>
          <a:prstGeom prst="ellipse">
            <a:avLst/>
          </a:prstGeom>
          <a:solidFill>
            <a:srgbClr val="00FFFF"/>
          </a:solidFill>
          <a:ln w="12700">
            <a:noFill/>
            <a:miter lim="800000"/>
            <a:headEnd/>
            <a:tailEnd/>
          </a:ln>
          <a:effectLst>
            <a:outerShdw dist="35921" dir="2700000" algn="ctr" rotWithShape="0">
              <a:schemeClr val="bg1"/>
            </a:outerShdw>
          </a:effectLst>
        </p:spPr>
        <p:txBody>
          <a:bodyPr lIns="74295" tIns="8890" rIns="74295" bIns="8890" anchor="ctr" anchorCtr="1"/>
          <a:lstStyle/>
          <a:p>
            <a:pPr algn="ctr" eaLnBrk="0" hangingPunct="0">
              <a:defRPr/>
            </a:pPr>
            <a:r>
              <a:rPr kumimoji="0" lang="ja-JP" altLang="en-US" dirty="0" smtClean="0">
                <a:latin typeface="+mj-ea"/>
                <a:ea typeface="+mj-ea"/>
              </a:rPr>
              <a:t>報告書</a:t>
            </a:r>
            <a:endParaRPr kumimoji="0" lang="ja-JP" altLang="en-US" dirty="0">
              <a:latin typeface="+mj-ea"/>
              <a:ea typeface="+mj-ea"/>
            </a:endParaRPr>
          </a:p>
        </p:txBody>
      </p:sp>
      <p:sp>
        <p:nvSpPr>
          <p:cNvPr id="18" name="角丸四角形 23"/>
          <p:cNvSpPr>
            <a:spLocks noChangeArrowheads="1"/>
          </p:cNvSpPr>
          <p:nvPr/>
        </p:nvSpPr>
        <p:spPr bwMode="auto">
          <a:xfrm>
            <a:off x="3168551" y="3600450"/>
            <a:ext cx="5976664" cy="1023969"/>
          </a:xfrm>
          <a:prstGeom prst="wedgeRoundRectCallout">
            <a:avLst>
              <a:gd name="adj1" fmla="val -61515"/>
              <a:gd name="adj2" fmla="val -7076"/>
              <a:gd name="adj3" fmla="val 16667"/>
            </a:avLst>
          </a:prstGeom>
          <a:noFill/>
          <a:ln w="19050" algn="ctr">
            <a:solidFill>
              <a:schemeClr val="tx1"/>
            </a:solidFill>
            <a:round/>
            <a:headEnd/>
            <a:tailEnd/>
          </a:ln>
        </p:spPr>
        <p:txBody>
          <a:bodyPr wrap="square" lIns="90000" tIns="46800" rIns="90000" bIns="46800">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800" dirty="0" smtClean="0">
                <a:latin typeface="+mn-ea"/>
                <a:ea typeface="+mn-ea"/>
              </a:rPr>
              <a:t>総合的見直しについては地方公務員法の給与決定の原則（職務給の原則、近郊の原則）に基づいて、具体的な検討がなされ</a:t>
            </a:r>
            <a:r>
              <a:rPr lang="ja-JP" altLang="en-US" sz="1800" dirty="0">
                <a:latin typeface="+mn-ea"/>
                <a:ea typeface="+mn-ea"/>
              </a:rPr>
              <a:t>る</a:t>
            </a:r>
            <a:r>
              <a:rPr lang="ja-JP" altLang="en-US" sz="1800" dirty="0" smtClean="0">
                <a:latin typeface="+mn-ea"/>
                <a:ea typeface="+mn-ea"/>
              </a:rPr>
              <a:t>べき。</a:t>
            </a:r>
            <a:endParaRPr lang="en-US" altLang="ja-JP" sz="1800" dirty="0">
              <a:latin typeface="+mn-ea"/>
              <a:ea typeface="+mn-ea"/>
            </a:endParaRPr>
          </a:p>
        </p:txBody>
      </p:sp>
    </p:spTree>
    <p:extLst>
      <p:ext uri="{BB962C8B-B14F-4D97-AF65-F5344CB8AC3E}">
        <p14:creationId xmlns:p14="http://schemas.microsoft.com/office/powerpoint/2010/main" val="11000317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2"/>
          </p:nvPr>
        </p:nvSpPr>
        <p:spPr>
          <a:xfrm>
            <a:off x="9721279" y="126064"/>
            <a:ext cx="459744" cy="378042"/>
          </a:xfrm>
        </p:spPr>
        <p:txBody>
          <a:bodyPr/>
          <a:lstStyle/>
          <a:p>
            <a:fld id="{07C83626-9FCA-49DB-B8B8-D6519A696C34}" type="slidenum">
              <a:rPr kumimoji="1" lang="ja-JP" altLang="en-US" sz="1600" smtClean="0"/>
              <a:pPr/>
              <a:t>1</a:t>
            </a:fld>
            <a:endParaRPr kumimoji="1" lang="ja-JP" altLang="en-US" sz="1600" dirty="0"/>
          </a:p>
        </p:txBody>
      </p:sp>
      <p:graphicFrame>
        <p:nvGraphicFramePr>
          <p:cNvPr id="12" name="図表 11"/>
          <p:cNvGraphicFramePr/>
          <p:nvPr>
            <p:extLst>
              <p:ext uri="{D42A27DB-BD31-4B8C-83A1-F6EECF244321}">
                <p14:modId xmlns:p14="http://schemas.microsoft.com/office/powerpoint/2010/main" val="4143435756"/>
              </p:ext>
            </p:extLst>
          </p:nvPr>
        </p:nvGraphicFramePr>
        <p:xfrm>
          <a:off x="864295" y="1296194"/>
          <a:ext cx="2448272" cy="4616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6" name="図表 15"/>
          <p:cNvGraphicFramePr/>
          <p:nvPr>
            <p:extLst>
              <p:ext uri="{D42A27DB-BD31-4B8C-83A1-F6EECF244321}">
                <p14:modId xmlns:p14="http://schemas.microsoft.com/office/powerpoint/2010/main" val="4050631989"/>
              </p:ext>
            </p:extLst>
          </p:nvPr>
        </p:nvGraphicFramePr>
        <p:xfrm>
          <a:off x="864295" y="4290913"/>
          <a:ext cx="2717477" cy="46166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7" name="図表 6"/>
          <p:cNvGraphicFramePr/>
          <p:nvPr>
            <p:extLst>
              <p:ext uri="{D42A27DB-BD31-4B8C-83A1-F6EECF244321}">
                <p14:modId xmlns:p14="http://schemas.microsoft.com/office/powerpoint/2010/main" val="870319051"/>
              </p:ext>
            </p:extLst>
          </p:nvPr>
        </p:nvGraphicFramePr>
        <p:xfrm>
          <a:off x="432247" y="409972"/>
          <a:ext cx="9433047" cy="742206"/>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19" name="角丸四角形 18"/>
          <p:cNvSpPr/>
          <p:nvPr/>
        </p:nvSpPr>
        <p:spPr>
          <a:xfrm>
            <a:off x="144215" y="1008163"/>
            <a:ext cx="10081120" cy="129614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spcBef>
                <a:spcPct val="20000"/>
              </a:spcBef>
              <a:defRPr/>
            </a:pPr>
            <a:r>
              <a:rPr lang="ja-JP" altLang="en-US" dirty="0">
                <a:solidFill>
                  <a:schemeClr val="tx1"/>
                </a:solidFill>
                <a:latin typeface="+mn-ea"/>
              </a:rPr>
              <a:t>　</a:t>
            </a:r>
            <a:r>
              <a:rPr lang="ja-JP" altLang="en-US" dirty="0" smtClean="0">
                <a:solidFill>
                  <a:schemeClr val="tx1"/>
                </a:solidFill>
                <a:latin typeface="+mn-ea"/>
              </a:rPr>
              <a:t>　</a:t>
            </a:r>
            <a:r>
              <a:rPr lang="en-US" altLang="ja-JP" dirty="0" smtClean="0">
                <a:solidFill>
                  <a:schemeClr val="tx1"/>
                </a:solidFill>
                <a:latin typeface="+mn-ea"/>
              </a:rPr>
              <a:t>90</a:t>
            </a:r>
            <a:r>
              <a:rPr lang="ja-JP" altLang="en-US" dirty="0">
                <a:solidFill>
                  <a:schemeClr val="tx1"/>
                </a:solidFill>
                <a:latin typeface="+mn-ea"/>
              </a:rPr>
              <a:t>年</a:t>
            </a:r>
            <a:r>
              <a:rPr lang="ja-JP" altLang="en-US" dirty="0" smtClean="0">
                <a:solidFill>
                  <a:schemeClr val="tx1"/>
                </a:solidFill>
                <a:latin typeface="+mn-ea"/>
              </a:rPr>
              <a:t>前半バブル経済が崩壊。民間では人事管理を年功序列型から能力</a:t>
            </a:r>
            <a:r>
              <a:rPr lang="ja-JP" altLang="en-US" dirty="0">
                <a:solidFill>
                  <a:schemeClr val="tx1"/>
                </a:solidFill>
                <a:latin typeface="+mn-ea"/>
              </a:rPr>
              <a:t>・</a:t>
            </a:r>
            <a:r>
              <a:rPr lang="ja-JP" altLang="en-US" dirty="0" smtClean="0">
                <a:solidFill>
                  <a:schemeClr val="tx1"/>
                </a:solidFill>
                <a:latin typeface="+mn-ea"/>
              </a:rPr>
              <a:t>実績主義の人事</a:t>
            </a:r>
            <a:r>
              <a:rPr lang="ja-JP" altLang="en-US" dirty="0">
                <a:solidFill>
                  <a:schemeClr val="tx1"/>
                </a:solidFill>
                <a:latin typeface="+mn-ea"/>
              </a:rPr>
              <a:t>・</a:t>
            </a:r>
            <a:r>
              <a:rPr lang="ja-JP" altLang="en-US" dirty="0" smtClean="0">
                <a:solidFill>
                  <a:schemeClr val="tx1"/>
                </a:solidFill>
                <a:latin typeface="+mn-ea"/>
              </a:rPr>
              <a:t>賃金制度へ変更。また大小問わず様々な公務員の不祥事事件に対する批判。</a:t>
            </a:r>
            <a:r>
              <a:rPr lang="ja-JP" altLang="en-US" dirty="0">
                <a:solidFill>
                  <a:schemeClr val="tx1"/>
                </a:solidFill>
                <a:latin typeface="+mn-ea"/>
              </a:rPr>
              <a:t>さらに</a:t>
            </a:r>
            <a:r>
              <a:rPr lang="ja-JP" altLang="en-US" dirty="0" smtClean="0">
                <a:solidFill>
                  <a:schemeClr val="tx1"/>
                </a:solidFill>
                <a:latin typeface="+mn-ea"/>
              </a:rPr>
              <a:t>公務員給与が高い高い</a:t>
            </a:r>
            <a:r>
              <a:rPr lang="ja-JP" altLang="en-US" dirty="0">
                <a:solidFill>
                  <a:schemeClr val="tx1"/>
                </a:solidFill>
                <a:latin typeface="+mn-ea"/>
              </a:rPr>
              <a:t>という</a:t>
            </a:r>
            <a:r>
              <a:rPr lang="ja-JP" altLang="en-US" dirty="0" smtClean="0">
                <a:solidFill>
                  <a:schemeClr val="tx1"/>
                </a:solidFill>
                <a:latin typeface="+mn-ea"/>
              </a:rPr>
              <a:t>批判が政治家とマスコミによって行われた。</a:t>
            </a:r>
            <a:endParaRPr lang="en-US" altLang="ja-JP" dirty="0">
              <a:solidFill>
                <a:schemeClr val="tx1"/>
              </a:solidFill>
              <a:latin typeface="+mn-ea"/>
            </a:endParaRPr>
          </a:p>
        </p:txBody>
      </p:sp>
      <p:sp>
        <p:nvSpPr>
          <p:cNvPr id="6" name="テキスト ボックス 5"/>
          <p:cNvSpPr txBox="1"/>
          <p:nvPr/>
        </p:nvSpPr>
        <p:spPr>
          <a:xfrm>
            <a:off x="360239" y="2304306"/>
            <a:ext cx="4536504" cy="231893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342900" indent="-342900" algn="ctr">
              <a:lnSpc>
                <a:spcPts val="1800"/>
              </a:lnSpc>
              <a:spcBef>
                <a:spcPct val="20000"/>
              </a:spcBef>
              <a:defRPr/>
            </a:pPr>
            <a:r>
              <a:rPr lang="ja-JP" altLang="en-US" sz="2400" dirty="0" smtClean="0">
                <a:solidFill>
                  <a:schemeClr val="accent1"/>
                </a:solidFill>
                <a:latin typeface="+mn-ea"/>
              </a:rPr>
              <a:t>総務省</a:t>
            </a:r>
            <a:endParaRPr lang="en-US" altLang="ja-JP" sz="2400" dirty="0" smtClean="0">
              <a:solidFill>
                <a:schemeClr val="accent1"/>
              </a:solidFill>
              <a:latin typeface="+mn-ea"/>
            </a:endParaRPr>
          </a:p>
          <a:p>
            <a:pPr marL="342900" indent="-342900">
              <a:lnSpc>
                <a:spcPts val="1800"/>
              </a:lnSpc>
              <a:spcBef>
                <a:spcPct val="20000"/>
              </a:spcBef>
              <a:defRPr/>
            </a:pPr>
            <a:r>
              <a:rPr lang="ja-JP" altLang="en-US" dirty="0" smtClean="0">
                <a:solidFill>
                  <a:schemeClr val="tx1"/>
                </a:solidFill>
                <a:latin typeface="+mn-ea"/>
              </a:rPr>
              <a:t>　　　“経済</a:t>
            </a:r>
            <a:r>
              <a:rPr lang="ja-JP" altLang="en-US" dirty="0">
                <a:solidFill>
                  <a:schemeClr val="tx1"/>
                </a:solidFill>
                <a:latin typeface="+mn-ea"/>
              </a:rPr>
              <a:t>財政運営と構造改革に</a:t>
            </a:r>
            <a:r>
              <a:rPr lang="ja-JP" altLang="en-US" dirty="0" smtClean="0">
                <a:solidFill>
                  <a:schemeClr val="tx1"/>
                </a:solidFill>
                <a:latin typeface="+mn-ea"/>
              </a:rPr>
              <a:t>関する</a:t>
            </a:r>
            <a:endParaRPr lang="en-US" altLang="ja-JP" dirty="0" smtClean="0">
              <a:solidFill>
                <a:schemeClr val="tx1"/>
              </a:solidFill>
              <a:latin typeface="+mn-ea"/>
            </a:endParaRPr>
          </a:p>
          <a:p>
            <a:pPr marL="342900" indent="-342900">
              <a:lnSpc>
                <a:spcPts val="1800"/>
              </a:lnSpc>
              <a:spcBef>
                <a:spcPct val="20000"/>
              </a:spcBef>
              <a:defRPr/>
            </a:pPr>
            <a:r>
              <a:rPr lang="ja-JP" altLang="en-US" dirty="0">
                <a:solidFill>
                  <a:schemeClr val="tx1"/>
                </a:solidFill>
                <a:latin typeface="+mn-ea"/>
              </a:rPr>
              <a:t>　</a:t>
            </a:r>
            <a:r>
              <a:rPr lang="ja-JP" altLang="en-US" dirty="0" smtClean="0">
                <a:solidFill>
                  <a:schemeClr val="tx1"/>
                </a:solidFill>
                <a:latin typeface="+mn-ea"/>
              </a:rPr>
              <a:t>　　基本方針（骨太方針</a:t>
            </a:r>
            <a:r>
              <a:rPr lang="en-US" altLang="ja-JP" dirty="0" smtClean="0">
                <a:solidFill>
                  <a:schemeClr val="tx1"/>
                </a:solidFill>
                <a:latin typeface="+mn-ea"/>
              </a:rPr>
              <a:t>2005</a:t>
            </a:r>
            <a:r>
              <a:rPr lang="ja-JP" altLang="en-US" dirty="0" smtClean="0">
                <a:solidFill>
                  <a:schemeClr val="tx1"/>
                </a:solidFill>
                <a:latin typeface="+mn-ea"/>
              </a:rPr>
              <a:t>）“</a:t>
            </a:r>
            <a:endParaRPr lang="en-US" altLang="ja-JP" dirty="0">
              <a:solidFill>
                <a:schemeClr val="tx1"/>
              </a:solidFill>
              <a:latin typeface="+mn-ea"/>
            </a:endParaRPr>
          </a:p>
          <a:p>
            <a:r>
              <a:rPr lang="ja-JP" altLang="en-US" sz="2400" dirty="0" smtClean="0">
                <a:solidFill>
                  <a:srgbClr val="FF0000"/>
                </a:solidFill>
                <a:latin typeface="+mn-ea"/>
              </a:rPr>
              <a:t>　</a:t>
            </a:r>
            <a:r>
              <a:rPr lang="ja-JP" altLang="en-US" sz="2400" u="sng" dirty="0" smtClean="0">
                <a:solidFill>
                  <a:srgbClr val="FF0000"/>
                </a:solidFill>
                <a:latin typeface="+mn-ea"/>
              </a:rPr>
              <a:t>小さくて</a:t>
            </a:r>
            <a:r>
              <a:rPr lang="ja-JP" altLang="en-US" sz="2400" u="sng" dirty="0">
                <a:solidFill>
                  <a:srgbClr val="FF0000"/>
                </a:solidFill>
                <a:latin typeface="+mn-ea"/>
              </a:rPr>
              <a:t>効率的な政府の</a:t>
            </a:r>
            <a:r>
              <a:rPr lang="ja-JP" altLang="en-US" sz="2400" u="sng" dirty="0" smtClean="0">
                <a:solidFill>
                  <a:srgbClr val="FF0000"/>
                </a:solidFill>
                <a:latin typeface="+mn-ea"/>
              </a:rPr>
              <a:t>実現</a:t>
            </a:r>
            <a:endParaRPr lang="en-US" altLang="ja-JP" sz="2400" u="sng" dirty="0">
              <a:solidFill>
                <a:srgbClr val="FF0000"/>
              </a:solidFill>
              <a:latin typeface="+mn-ea"/>
            </a:endParaRPr>
          </a:p>
          <a:p>
            <a:r>
              <a:rPr lang="ja-JP" altLang="en-US" dirty="0" smtClean="0">
                <a:solidFill>
                  <a:schemeClr val="tx1"/>
                </a:solidFill>
                <a:latin typeface="+mn-ea"/>
              </a:rPr>
              <a:t>○　公共</a:t>
            </a:r>
            <a:r>
              <a:rPr lang="ja-JP" altLang="en-US" dirty="0">
                <a:solidFill>
                  <a:schemeClr val="tx1"/>
                </a:solidFill>
                <a:latin typeface="+mn-ea"/>
              </a:rPr>
              <a:t>サービスの効率化（市場化テスト</a:t>
            </a:r>
            <a:r>
              <a:rPr lang="ja-JP" altLang="en-US" dirty="0" smtClean="0">
                <a:solidFill>
                  <a:schemeClr val="tx1"/>
                </a:solidFill>
                <a:latin typeface="+mn-ea"/>
              </a:rPr>
              <a:t>）</a:t>
            </a:r>
            <a:endParaRPr lang="en-US" altLang="ja-JP" dirty="0" smtClean="0">
              <a:solidFill>
                <a:schemeClr val="tx1"/>
              </a:solidFill>
              <a:latin typeface="+mn-ea"/>
            </a:endParaRPr>
          </a:p>
          <a:p>
            <a:r>
              <a:rPr lang="ja-JP" altLang="en-US" dirty="0" smtClean="0">
                <a:solidFill>
                  <a:schemeClr val="tx1"/>
                </a:solidFill>
                <a:latin typeface="+mn-ea"/>
              </a:rPr>
              <a:t>　　の</a:t>
            </a:r>
            <a:r>
              <a:rPr lang="ja-JP" altLang="en-US" dirty="0" smtClean="0">
                <a:solidFill>
                  <a:schemeClr val="tx1"/>
                </a:solidFill>
                <a:latin typeface="+mn-ea"/>
              </a:rPr>
              <a:t>導入</a:t>
            </a:r>
            <a:endParaRPr lang="en-US" altLang="ja-JP" dirty="0">
              <a:solidFill>
                <a:schemeClr val="tx1"/>
              </a:solidFill>
              <a:latin typeface="+mn-ea"/>
            </a:endParaRPr>
          </a:p>
          <a:p>
            <a:r>
              <a:rPr lang="ja-JP" altLang="en-US" dirty="0" smtClean="0">
                <a:solidFill>
                  <a:schemeClr val="tx1"/>
                </a:solidFill>
                <a:latin typeface="+mn-ea"/>
              </a:rPr>
              <a:t>○　公務員</a:t>
            </a:r>
            <a:r>
              <a:rPr lang="ja-JP" altLang="en-US" dirty="0">
                <a:solidFill>
                  <a:schemeClr val="tx1"/>
                </a:solidFill>
                <a:latin typeface="+mn-ea"/>
              </a:rPr>
              <a:t>の総人件費の</a:t>
            </a:r>
            <a:r>
              <a:rPr lang="ja-JP" altLang="en-US" dirty="0" smtClean="0">
                <a:solidFill>
                  <a:schemeClr val="tx1"/>
                </a:solidFill>
                <a:latin typeface="+mn-ea"/>
              </a:rPr>
              <a:t>削減</a:t>
            </a:r>
            <a:endParaRPr lang="en-US" altLang="ja-JP" dirty="0">
              <a:solidFill>
                <a:schemeClr val="tx1"/>
              </a:solidFill>
              <a:latin typeface="+mn-ea"/>
            </a:endParaRPr>
          </a:p>
        </p:txBody>
      </p:sp>
      <p:sp>
        <p:nvSpPr>
          <p:cNvPr id="17" name="テキスト ボックス 16"/>
          <p:cNvSpPr txBox="1"/>
          <p:nvPr/>
        </p:nvSpPr>
        <p:spPr>
          <a:xfrm>
            <a:off x="5688831" y="2304306"/>
            <a:ext cx="4104456" cy="261518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342900" indent="-342900" algn="ctr">
              <a:lnSpc>
                <a:spcPts val="1800"/>
              </a:lnSpc>
              <a:spcBef>
                <a:spcPct val="20000"/>
              </a:spcBef>
              <a:defRPr/>
            </a:pPr>
            <a:r>
              <a:rPr lang="ja-JP" altLang="en-US" sz="2400" dirty="0" smtClean="0">
                <a:solidFill>
                  <a:schemeClr val="accent1"/>
                </a:solidFill>
                <a:latin typeface="+mn-ea"/>
              </a:rPr>
              <a:t>財務省</a:t>
            </a:r>
            <a:endParaRPr lang="en-US" altLang="ja-JP" sz="2400" dirty="0" smtClean="0">
              <a:solidFill>
                <a:schemeClr val="accent1"/>
              </a:solidFill>
              <a:latin typeface="+mn-ea"/>
            </a:endParaRPr>
          </a:p>
          <a:p>
            <a:pPr marL="342900" indent="-342900" algn="ctr">
              <a:lnSpc>
                <a:spcPts val="1800"/>
              </a:lnSpc>
              <a:spcBef>
                <a:spcPct val="20000"/>
              </a:spcBef>
              <a:defRPr/>
            </a:pPr>
            <a:r>
              <a:rPr lang="ja-JP" altLang="en-US" dirty="0" smtClean="0">
                <a:solidFill>
                  <a:schemeClr val="tx1"/>
                </a:solidFill>
                <a:latin typeface="+mn-ea"/>
              </a:rPr>
              <a:t>“財政制度審議会”</a:t>
            </a:r>
            <a:endParaRPr lang="en-US" altLang="ja-JP" dirty="0" smtClean="0">
              <a:solidFill>
                <a:schemeClr val="tx1"/>
              </a:solidFill>
              <a:latin typeface="+mn-ea"/>
            </a:endParaRPr>
          </a:p>
          <a:p>
            <a:r>
              <a:rPr lang="ja-JP" altLang="en-US" dirty="0" smtClean="0">
                <a:solidFill>
                  <a:schemeClr val="tx1"/>
                </a:solidFill>
                <a:latin typeface="+mn-ea"/>
              </a:rPr>
              <a:t>　　　　　　</a:t>
            </a:r>
            <a:r>
              <a:rPr lang="ja-JP" altLang="en-US" dirty="0" smtClean="0">
                <a:solidFill>
                  <a:srgbClr val="FF0000"/>
                </a:solidFill>
                <a:latin typeface="+mn-ea"/>
              </a:rPr>
              <a:t>　</a:t>
            </a:r>
            <a:r>
              <a:rPr lang="ja-JP" altLang="en-US" sz="2400" u="sng" dirty="0" smtClean="0">
                <a:solidFill>
                  <a:srgbClr val="FF0000"/>
                </a:solidFill>
                <a:latin typeface="+mn-ea"/>
              </a:rPr>
              <a:t>人件費削減　</a:t>
            </a:r>
            <a:endParaRPr lang="en-US" altLang="ja-JP" sz="2400" u="sng" dirty="0" smtClean="0">
              <a:solidFill>
                <a:srgbClr val="FF0000"/>
              </a:solidFill>
              <a:latin typeface="+mn-ea"/>
            </a:endParaRPr>
          </a:p>
          <a:p>
            <a:r>
              <a:rPr lang="ja-JP" altLang="en-US" dirty="0" smtClean="0">
                <a:solidFill>
                  <a:schemeClr val="tx1"/>
                </a:solidFill>
                <a:latin typeface="+mn-ea"/>
              </a:rPr>
              <a:t>○国</a:t>
            </a:r>
            <a:r>
              <a:rPr lang="ja-JP" altLang="en-US" dirty="0">
                <a:solidFill>
                  <a:schemeClr val="tx1"/>
                </a:solidFill>
                <a:latin typeface="+mn-ea"/>
              </a:rPr>
              <a:t>公　給与構造改革と官民</a:t>
            </a:r>
            <a:r>
              <a:rPr lang="ja-JP" altLang="en-US" dirty="0" smtClean="0">
                <a:solidFill>
                  <a:schemeClr val="tx1"/>
                </a:solidFill>
                <a:latin typeface="+mn-ea"/>
              </a:rPr>
              <a:t>比較方</a:t>
            </a:r>
            <a:endParaRPr lang="en-US" altLang="ja-JP" dirty="0" smtClean="0">
              <a:solidFill>
                <a:schemeClr val="tx1"/>
              </a:solidFill>
              <a:latin typeface="+mn-ea"/>
            </a:endParaRPr>
          </a:p>
          <a:p>
            <a:r>
              <a:rPr lang="ja-JP" altLang="en-US" dirty="0">
                <a:solidFill>
                  <a:schemeClr val="tx1"/>
                </a:solidFill>
                <a:latin typeface="+mn-ea"/>
              </a:rPr>
              <a:t>　</a:t>
            </a:r>
            <a:r>
              <a:rPr lang="ja-JP" altLang="en-US" dirty="0" smtClean="0">
                <a:solidFill>
                  <a:schemeClr val="tx1"/>
                </a:solidFill>
                <a:latin typeface="+mn-ea"/>
              </a:rPr>
              <a:t>　　　　　法の見直し</a:t>
            </a:r>
            <a:endParaRPr lang="en-US" altLang="ja-JP" dirty="0">
              <a:solidFill>
                <a:schemeClr val="tx1"/>
              </a:solidFill>
              <a:latin typeface="+mn-ea"/>
            </a:endParaRPr>
          </a:p>
          <a:p>
            <a:r>
              <a:rPr lang="ja-JP" altLang="en-US" dirty="0">
                <a:solidFill>
                  <a:schemeClr val="tx1"/>
                </a:solidFill>
                <a:latin typeface="+mn-ea"/>
              </a:rPr>
              <a:t>○地公　地場賃金の反映、給与</a:t>
            </a:r>
            <a:r>
              <a:rPr lang="ja-JP" altLang="en-US" dirty="0" smtClean="0">
                <a:solidFill>
                  <a:schemeClr val="tx1"/>
                </a:solidFill>
                <a:latin typeface="+mn-ea"/>
              </a:rPr>
              <a:t>水準</a:t>
            </a:r>
            <a:endParaRPr lang="en-US" altLang="ja-JP" dirty="0" smtClean="0">
              <a:solidFill>
                <a:schemeClr val="tx1"/>
              </a:solidFill>
              <a:latin typeface="+mn-ea"/>
            </a:endParaRPr>
          </a:p>
          <a:p>
            <a:r>
              <a:rPr lang="ja-JP" altLang="en-US" dirty="0">
                <a:solidFill>
                  <a:schemeClr val="tx1"/>
                </a:solidFill>
                <a:latin typeface="+mn-ea"/>
              </a:rPr>
              <a:t>　</a:t>
            </a:r>
            <a:r>
              <a:rPr lang="ja-JP" altLang="en-US" dirty="0" smtClean="0">
                <a:solidFill>
                  <a:schemeClr val="tx1"/>
                </a:solidFill>
                <a:latin typeface="+mn-ea"/>
              </a:rPr>
              <a:t>　　　　　の見直し、特殊</a:t>
            </a:r>
            <a:r>
              <a:rPr lang="ja-JP" altLang="en-US" dirty="0">
                <a:solidFill>
                  <a:schemeClr val="tx1"/>
                </a:solidFill>
                <a:latin typeface="+mn-ea"/>
              </a:rPr>
              <a:t>勤務手当</a:t>
            </a:r>
            <a:r>
              <a:rPr lang="ja-JP" altLang="en-US" dirty="0" smtClean="0">
                <a:solidFill>
                  <a:schemeClr val="tx1"/>
                </a:solidFill>
                <a:latin typeface="+mn-ea"/>
              </a:rPr>
              <a:t>等</a:t>
            </a:r>
            <a:endParaRPr lang="en-US" altLang="ja-JP" dirty="0" smtClean="0">
              <a:solidFill>
                <a:schemeClr val="tx1"/>
              </a:solidFill>
              <a:latin typeface="+mn-ea"/>
            </a:endParaRPr>
          </a:p>
          <a:p>
            <a:r>
              <a:rPr lang="ja-JP" altLang="en-US" dirty="0">
                <a:solidFill>
                  <a:schemeClr val="tx1"/>
                </a:solidFill>
                <a:latin typeface="+mn-ea"/>
              </a:rPr>
              <a:t>　</a:t>
            </a:r>
            <a:r>
              <a:rPr lang="ja-JP" altLang="en-US" dirty="0" smtClean="0">
                <a:solidFill>
                  <a:schemeClr val="tx1"/>
                </a:solidFill>
                <a:latin typeface="+mn-ea"/>
              </a:rPr>
              <a:t>　　　　　諸手当の見直し</a:t>
            </a:r>
            <a:endParaRPr lang="en-US" altLang="ja-JP" dirty="0">
              <a:solidFill>
                <a:schemeClr val="tx1"/>
              </a:solidFill>
              <a:latin typeface="+mn-ea"/>
            </a:endParaRPr>
          </a:p>
        </p:txBody>
      </p:sp>
      <p:sp>
        <p:nvSpPr>
          <p:cNvPr id="22" name="テキスト ボックス 21"/>
          <p:cNvSpPr txBox="1"/>
          <p:nvPr/>
        </p:nvSpPr>
        <p:spPr>
          <a:xfrm>
            <a:off x="540259" y="5641642"/>
            <a:ext cx="9433048" cy="1631216"/>
          </a:xfrm>
          <a:prstGeom prst="rect">
            <a:avLst/>
          </a:prstGeom>
          <a:noFill/>
        </p:spPr>
        <p:txBody>
          <a:bodyPr wrap="square" rtlCol="0">
            <a:spAutoFit/>
          </a:bodyPr>
          <a:lstStyle/>
          <a:p>
            <a:endParaRPr lang="en-US" altLang="ja-JP" sz="2000" dirty="0" smtClean="0"/>
          </a:p>
          <a:p>
            <a:r>
              <a:rPr lang="ja-JP" altLang="en-US" sz="2000" dirty="0" smtClean="0">
                <a:solidFill>
                  <a:srgbClr val="FF0000"/>
                </a:solidFill>
              </a:rPr>
              <a:t>公務員給与に政治が介入。人事院は「公務員</a:t>
            </a:r>
            <a:r>
              <a:rPr lang="ja-JP" altLang="en-US" sz="2000" dirty="0">
                <a:solidFill>
                  <a:srgbClr val="FF0000"/>
                </a:solidFill>
              </a:rPr>
              <a:t>給与の水準を確保</a:t>
            </a:r>
            <a:r>
              <a:rPr lang="ja-JP" altLang="en-US" sz="2000" dirty="0" smtClean="0">
                <a:solidFill>
                  <a:srgbClr val="FF0000"/>
                </a:solidFill>
              </a:rPr>
              <a:t>する」ことを理由に給与</a:t>
            </a:r>
            <a:r>
              <a:rPr lang="ja-JP" altLang="en-US" sz="2000" dirty="0">
                <a:solidFill>
                  <a:srgbClr val="FF0000"/>
                </a:solidFill>
              </a:rPr>
              <a:t>構造改革を</a:t>
            </a:r>
            <a:r>
              <a:rPr lang="ja-JP" altLang="en-US" sz="2000" dirty="0" smtClean="0">
                <a:solidFill>
                  <a:srgbClr val="FF0000"/>
                </a:solidFill>
              </a:rPr>
              <a:t>実施するよう勧告した。しかしこの給与構造改革が人件費削減政策に組み込まれ、結果として大がかりな公務員給与引き下げを引き起こす契機となった。</a:t>
            </a:r>
            <a:endParaRPr lang="en-US" altLang="ja-JP" sz="2000" dirty="0" smtClean="0">
              <a:solidFill>
                <a:srgbClr val="FF0000"/>
              </a:solidFill>
            </a:endParaRPr>
          </a:p>
          <a:p>
            <a:endParaRPr lang="ja-JP" altLang="en-US" sz="2000" dirty="0"/>
          </a:p>
        </p:txBody>
      </p:sp>
      <p:sp>
        <p:nvSpPr>
          <p:cNvPr id="29" name="テキスト ボックス 28"/>
          <p:cNvSpPr txBox="1"/>
          <p:nvPr/>
        </p:nvSpPr>
        <p:spPr>
          <a:xfrm>
            <a:off x="4680719" y="2808362"/>
            <a:ext cx="792088" cy="1446550"/>
          </a:xfrm>
          <a:prstGeom prst="rect">
            <a:avLst/>
          </a:prstGeom>
          <a:noFill/>
        </p:spPr>
        <p:txBody>
          <a:bodyPr wrap="square" rtlCol="0">
            <a:spAutoFit/>
          </a:bodyPr>
          <a:lstStyle/>
          <a:p>
            <a:r>
              <a:rPr kumimoji="1" lang="en-US" altLang="ja-JP" sz="8800" dirty="0" smtClean="0">
                <a:latin typeface="+mj-ea"/>
                <a:ea typeface="+mj-ea"/>
              </a:rPr>
              <a:t>×</a:t>
            </a:r>
            <a:endParaRPr kumimoji="1" lang="ja-JP" altLang="en-US" sz="8800" dirty="0">
              <a:latin typeface="+mj-ea"/>
              <a:ea typeface="+mj-ea"/>
            </a:endParaRPr>
          </a:p>
        </p:txBody>
      </p:sp>
      <p:sp>
        <p:nvSpPr>
          <p:cNvPr id="13" name="テキスト ボックス 12"/>
          <p:cNvSpPr txBox="1"/>
          <p:nvPr/>
        </p:nvSpPr>
        <p:spPr>
          <a:xfrm>
            <a:off x="3518607" y="5099776"/>
            <a:ext cx="3322352" cy="86491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342900" indent="-342900" algn="ctr">
              <a:lnSpc>
                <a:spcPts val="2400"/>
              </a:lnSpc>
              <a:spcBef>
                <a:spcPct val="20000"/>
              </a:spcBef>
              <a:defRPr/>
            </a:pPr>
            <a:r>
              <a:rPr lang="ja-JP" altLang="en-US" sz="2400" dirty="0" smtClean="0">
                <a:solidFill>
                  <a:schemeClr val="accent1"/>
                </a:solidFill>
                <a:latin typeface="+mn-ea"/>
              </a:rPr>
              <a:t>人事院</a:t>
            </a:r>
            <a:endParaRPr lang="en-US" altLang="ja-JP" sz="2400" dirty="0" smtClean="0">
              <a:solidFill>
                <a:schemeClr val="accent1"/>
              </a:solidFill>
              <a:latin typeface="+mn-ea"/>
            </a:endParaRPr>
          </a:p>
          <a:p>
            <a:pPr marL="342900" indent="-342900" algn="ctr">
              <a:lnSpc>
                <a:spcPts val="2400"/>
              </a:lnSpc>
              <a:spcBef>
                <a:spcPct val="20000"/>
              </a:spcBef>
              <a:defRPr/>
            </a:pPr>
            <a:r>
              <a:rPr lang="ja-JP" altLang="en-US" sz="2400" u="sng" dirty="0" smtClean="0">
                <a:solidFill>
                  <a:srgbClr val="FF0000"/>
                </a:solidFill>
                <a:latin typeface="+mn-ea"/>
              </a:rPr>
              <a:t>給与構造改革</a:t>
            </a:r>
            <a:endParaRPr lang="en-US" altLang="ja-JP" sz="2400" u="sng" dirty="0" smtClean="0">
              <a:solidFill>
                <a:srgbClr val="FF0000"/>
              </a:solidFill>
              <a:latin typeface="+mn-ea"/>
            </a:endParaRPr>
          </a:p>
        </p:txBody>
      </p:sp>
      <p:cxnSp>
        <p:nvCxnSpPr>
          <p:cNvPr id="11" name="直線矢印コネクタ 10"/>
          <p:cNvCxnSpPr>
            <a:stCxn id="6" idx="2"/>
            <a:endCxn id="13" idx="1"/>
          </p:cNvCxnSpPr>
          <p:nvPr/>
        </p:nvCxnSpPr>
        <p:spPr>
          <a:xfrm>
            <a:off x="2628491" y="4623239"/>
            <a:ext cx="890116" cy="908996"/>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a:stCxn id="17" idx="2"/>
            <a:endCxn id="13" idx="3"/>
          </p:cNvCxnSpPr>
          <p:nvPr/>
        </p:nvCxnSpPr>
        <p:spPr>
          <a:xfrm flipH="1">
            <a:off x="6840959" y="4919490"/>
            <a:ext cx="900100" cy="612745"/>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2"/>
          </p:nvPr>
        </p:nvSpPr>
        <p:spPr/>
        <p:txBody>
          <a:bodyPr/>
          <a:lstStyle/>
          <a:p>
            <a:fld id="{07C83626-9FCA-49DB-B8B8-D6519A696C34}" type="slidenum">
              <a:rPr kumimoji="1" lang="ja-JP" altLang="en-US" sz="1600" smtClean="0"/>
              <a:pPr/>
              <a:t>2</a:t>
            </a:fld>
            <a:endParaRPr kumimoji="1" lang="ja-JP" altLang="en-US" sz="1600" dirty="0"/>
          </a:p>
        </p:txBody>
      </p:sp>
      <p:graphicFrame>
        <p:nvGraphicFramePr>
          <p:cNvPr id="12" name="図表 11"/>
          <p:cNvGraphicFramePr/>
          <p:nvPr>
            <p:extLst>
              <p:ext uri="{D42A27DB-BD31-4B8C-83A1-F6EECF244321}">
                <p14:modId xmlns:p14="http://schemas.microsoft.com/office/powerpoint/2010/main" val="4148166566"/>
              </p:ext>
            </p:extLst>
          </p:nvPr>
        </p:nvGraphicFramePr>
        <p:xfrm>
          <a:off x="864295" y="1296194"/>
          <a:ext cx="2448272" cy="4616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6" name="図表 15"/>
          <p:cNvGraphicFramePr/>
          <p:nvPr>
            <p:extLst>
              <p:ext uri="{D42A27DB-BD31-4B8C-83A1-F6EECF244321}">
                <p14:modId xmlns:p14="http://schemas.microsoft.com/office/powerpoint/2010/main" val="334927366"/>
              </p:ext>
            </p:extLst>
          </p:nvPr>
        </p:nvGraphicFramePr>
        <p:xfrm>
          <a:off x="864295" y="4290913"/>
          <a:ext cx="2717477" cy="46166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5" name="図表 4"/>
          <p:cNvGraphicFramePr/>
          <p:nvPr>
            <p:extLst>
              <p:ext uri="{D42A27DB-BD31-4B8C-83A1-F6EECF244321}">
                <p14:modId xmlns:p14="http://schemas.microsoft.com/office/powerpoint/2010/main" val="1993416149"/>
              </p:ext>
            </p:extLst>
          </p:nvPr>
        </p:nvGraphicFramePr>
        <p:xfrm>
          <a:off x="432247" y="409972"/>
          <a:ext cx="9433047" cy="742206"/>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6" name="Text Box 5"/>
          <p:cNvSpPr txBox="1">
            <a:spLocks noChangeArrowheads="1"/>
          </p:cNvSpPr>
          <p:nvPr/>
        </p:nvSpPr>
        <p:spPr bwMode="auto">
          <a:xfrm>
            <a:off x="684213" y="1412875"/>
            <a:ext cx="7559675" cy="792163"/>
          </a:xfrm>
          <a:prstGeom prst="rect">
            <a:avLst/>
          </a:prstGeom>
          <a:noFill/>
          <a:ln w="9525">
            <a:noFill/>
            <a:miter lim="800000"/>
            <a:headEnd/>
            <a:tailEnd/>
          </a:ln>
          <a:effectLst/>
        </p:spPr>
        <p:txBody>
          <a:bodyPr lIns="90000" tIns="46800" rIns="90000" bIns="46800"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fontAlgn="ctr" hangingPunct="1"/>
            <a:r>
              <a:rPr lang="ja-JP" altLang="en-US" sz="2400" dirty="0">
                <a:latin typeface="+mn-ea"/>
                <a:ea typeface="+mn-ea"/>
              </a:rPr>
              <a:t>① 民間賃金の地域格差を公務員賃金に反映</a:t>
            </a:r>
          </a:p>
        </p:txBody>
      </p:sp>
      <p:sp>
        <p:nvSpPr>
          <p:cNvPr id="7" name="Text Box 6"/>
          <p:cNvSpPr txBox="1">
            <a:spLocks noChangeArrowheads="1"/>
          </p:cNvSpPr>
          <p:nvPr/>
        </p:nvSpPr>
        <p:spPr bwMode="auto">
          <a:xfrm>
            <a:off x="648271" y="2304231"/>
            <a:ext cx="7559675" cy="792163"/>
          </a:xfrm>
          <a:prstGeom prst="rect">
            <a:avLst/>
          </a:prstGeom>
          <a:noFill/>
          <a:ln w="9525">
            <a:noFill/>
            <a:miter lim="800000"/>
            <a:headEnd/>
            <a:tailEnd/>
          </a:ln>
          <a:effectLst/>
        </p:spPr>
        <p:txBody>
          <a:bodyPr lIns="90000" tIns="46800" rIns="90000" bIns="46800"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fontAlgn="ctr" hangingPunct="1"/>
            <a:r>
              <a:rPr lang="ja-JP" altLang="en-US" sz="2400" dirty="0">
                <a:latin typeface="+mn-ea"/>
                <a:ea typeface="+mn-ea"/>
              </a:rPr>
              <a:t>② 年功的な賃金体系を見直し、勤務実績を反映</a:t>
            </a:r>
          </a:p>
        </p:txBody>
      </p:sp>
      <p:sp>
        <p:nvSpPr>
          <p:cNvPr id="8" name="Text Box 7"/>
          <p:cNvSpPr txBox="1">
            <a:spLocks noChangeArrowheads="1"/>
          </p:cNvSpPr>
          <p:nvPr/>
        </p:nvSpPr>
        <p:spPr bwMode="auto">
          <a:xfrm>
            <a:off x="576263" y="3284538"/>
            <a:ext cx="8677026" cy="792162"/>
          </a:xfrm>
          <a:prstGeom prst="rect">
            <a:avLst/>
          </a:prstGeom>
          <a:noFill/>
          <a:ln w="9525">
            <a:noFill/>
            <a:miter lim="800000"/>
            <a:headEnd/>
            <a:tailEnd/>
          </a:ln>
          <a:effectLst/>
        </p:spPr>
        <p:txBody>
          <a:bodyPr lIns="90000" tIns="46800" rIns="90000" bIns="46800"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fontAlgn="ctr" hangingPunct="1"/>
            <a:r>
              <a:rPr lang="ja-JP" altLang="en-US" sz="2400" dirty="0">
                <a:latin typeface="+mn-ea"/>
                <a:ea typeface="+mn-ea"/>
              </a:rPr>
              <a:t>③ 年１回の昇給を人事評価（勤務成績）に</a:t>
            </a:r>
            <a:r>
              <a:rPr lang="ja-JP" altLang="en-US" sz="2400" dirty="0" smtClean="0">
                <a:latin typeface="+mn-ea"/>
                <a:ea typeface="+mn-ea"/>
              </a:rPr>
              <a:t>基づいて</a:t>
            </a:r>
            <a:endParaRPr lang="en-US" altLang="ja-JP" sz="2400" dirty="0">
              <a:latin typeface="+mn-ea"/>
              <a:ea typeface="+mn-ea"/>
            </a:endParaRPr>
          </a:p>
          <a:p>
            <a:pPr eaLnBrk="1" fontAlgn="ctr" hangingPunct="1"/>
            <a:r>
              <a:rPr lang="en-US" altLang="ja-JP" sz="2400" dirty="0">
                <a:latin typeface="+mn-ea"/>
                <a:ea typeface="+mn-ea"/>
              </a:rPr>
              <a:t>   </a:t>
            </a:r>
            <a:r>
              <a:rPr lang="ja-JP" altLang="en-US" sz="2400" dirty="0">
                <a:latin typeface="+mn-ea"/>
                <a:ea typeface="+mn-ea"/>
              </a:rPr>
              <a:t> ４号俸昇給を標準に、昇給なしから８号俸昇給まで</a:t>
            </a:r>
          </a:p>
        </p:txBody>
      </p:sp>
      <p:sp>
        <p:nvSpPr>
          <p:cNvPr id="9" name="Text Box 8"/>
          <p:cNvSpPr txBox="1">
            <a:spLocks noChangeArrowheads="1"/>
          </p:cNvSpPr>
          <p:nvPr/>
        </p:nvSpPr>
        <p:spPr bwMode="auto">
          <a:xfrm>
            <a:off x="504255" y="4221163"/>
            <a:ext cx="7559675" cy="792162"/>
          </a:xfrm>
          <a:prstGeom prst="rect">
            <a:avLst/>
          </a:prstGeom>
          <a:noFill/>
          <a:ln w="9525">
            <a:noFill/>
            <a:miter lim="800000"/>
            <a:headEnd/>
            <a:tailEnd/>
          </a:ln>
          <a:effectLst/>
        </p:spPr>
        <p:txBody>
          <a:bodyPr lIns="90000" tIns="46800" rIns="90000" bIns="46800"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fontAlgn="ctr" hangingPunct="1"/>
            <a:r>
              <a:rPr lang="ja-JP" altLang="en-US" sz="2400" dirty="0">
                <a:latin typeface="+mn-ea"/>
                <a:ea typeface="+mn-ea"/>
              </a:rPr>
              <a:t>④ 制度完成は</a:t>
            </a:r>
            <a:r>
              <a:rPr lang="en-US" altLang="ja-JP" sz="2400" dirty="0">
                <a:latin typeface="+mn-ea"/>
                <a:ea typeface="+mn-ea"/>
              </a:rPr>
              <a:t>2010</a:t>
            </a:r>
            <a:r>
              <a:rPr lang="ja-JP" altLang="en-US" sz="2400" dirty="0">
                <a:latin typeface="+mn-ea"/>
                <a:ea typeface="+mn-ea"/>
              </a:rPr>
              <a:t>年。給料表の水準を引き下げたの</a:t>
            </a:r>
            <a:endParaRPr lang="en-US" altLang="ja-JP" sz="2400" dirty="0">
              <a:latin typeface="+mn-ea"/>
              <a:ea typeface="+mn-ea"/>
            </a:endParaRPr>
          </a:p>
          <a:p>
            <a:pPr eaLnBrk="1" fontAlgn="ctr" hangingPunct="1"/>
            <a:r>
              <a:rPr lang="ja-JP" altLang="en-US" sz="2400" dirty="0">
                <a:latin typeface="+mn-ea"/>
                <a:ea typeface="+mn-ea"/>
              </a:rPr>
              <a:t> 　で</a:t>
            </a:r>
            <a:r>
              <a:rPr lang="en-US" altLang="ja-JP" sz="2400" dirty="0">
                <a:latin typeface="+mn-ea"/>
                <a:ea typeface="+mn-ea"/>
              </a:rPr>
              <a:t>2006</a:t>
            </a:r>
            <a:r>
              <a:rPr lang="ja-JP" altLang="en-US" sz="2400" dirty="0">
                <a:latin typeface="+mn-ea"/>
                <a:ea typeface="+mn-ea"/>
              </a:rPr>
              <a:t>年３月時点での給料額を保障</a:t>
            </a:r>
          </a:p>
        </p:txBody>
      </p:sp>
      <p:sp>
        <p:nvSpPr>
          <p:cNvPr id="10" name="角丸四角形 1"/>
          <p:cNvSpPr>
            <a:spLocks noChangeArrowheads="1"/>
          </p:cNvSpPr>
          <p:nvPr/>
        </p:nvSpPr>
        <p:spPr bwMode="auto">
          <a:xfrm>
            <a:off x="792287" y="5751555"/>
            <a:ext cx="8856984" cy="558051"/>
          </a:xfrm>
          <a:prstGeom prst="roundRect">
            <a:avLst>
              <a:gd name="adj" fmla="val 29660"/>
            </a:avLst>
          </a:prstGeom>
          <a:noFill/>
          <a:ln w="28575" algn="ctr">
            <a:solidFill>
              <a:schemeClr val="tx1"/>
            </a:solidFill>
            <a:round/>
            <a:headEnd/>
            <a:tailEnd/>
          </a:ln>
          <a:effectLst/>
          <a:extLst/>
        </p:spPr>
        <p:txBody>
          <a:bodyPr wrap="square" lIns="90000" tIns="46800" rIns="90000" bIns="4680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2400" dirty="0">
                <a:solidFill>
                  <a:srgbClr val="FF0000"/>
                </a:solidFill>
              </a:rPr>
              <a:t>日本の公務員給与制度を抜本的に改革する制度改正となった！</a:t>
            </a:r>
          </a:p>
        </p:txBody>
      </p:sp>
    </p:spTree>
    <p:extLst>
      <p:ext uri="{BB962C8B-B14F-4D97-AF65-F5344CB8AC3E}">
        <p14:creationId xmlns:p14="http://schemas.microsoft.com/office/powerpoint/2010/main" val="12685514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2"/>
          </p:nvPr>
        </p:nvSpPr>
        <p:spPr>
          <a:xfrm>
            <a:off x="9584714" y="193567"/>
            <a:ext cx="459744" cy="378042"/>
          </a:xfrm>
        </p:spPr>
        <p:txBody>
          <a:bodyPr/>
          <a:lstStyle/>
          <a:p>
            <a:fld id="{07C83626-9FCA-49DB-B8B8-D6519A696C34}" type="slidenum">
              <a:rPr kumimoji="1" lang="ja-JP" altLang="en-US" sz="1600" smtClean="0"/>
              <a:pPr/>
              <a:t>3</a:t>
            </a:fld>
            <a:endParaRPr kumimoji="1" lang="ja-JP" altLang="en-US" sz="1600" dirty="0"/>
          </a:p>
        </p:txBody>
      </p:sp>
      <p:graphicFrame>
        <p:nvGraphicFramePr>
          <p:cNvPr id="16" name="図表 15"/>
          <p:cNvGraphicFramePr/>
          <p:nvPr>
            <p:extLst>
              <p:ext uri="{D42A27DB-BD31-4B8C-83A1-F6EECF244321}">
                <p14:modId xmlns:p14="http://schemas.microsoft.com/office/powerpoint/2010/main" val="3531353275"/>
              </p:ext>
            </p:extLst>
          </p:nvPr>
        </p:nvGraphicFramePr>
        <p:xfrm>
          <a:off x="906413" y="3424138"/>
          <a:ext cx="2717477" cy="4616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Line 10"/>
          <p:cNvSpPr>
            <a:spLocks noChangeShapeType="1"/>
          </p:cNvSpPr>
          <p:nvPr/>
        </p:nvSpPr>
        <p:spPr bwMode="auto">
          <a:xfrm>
            <a:off x="956518" y="4148138"/>
            <a:ext cx="73231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8" name="Rectangle 11"/>
          <p:cNvSpPr>
            <a:spLocks noChangeArrowheads="1"/>
          </p:cNvSpPr>
          <p:nvPr/>
        </p:nvSpPr>
        <p:spPr bwMode="auto">
          <a:xfrm>
            <a:off x="1391493" y="1706563"/>
            <a:ext cx="288925" cy="2447925"/>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9" name="Rectangle 28"/>
          <p:cNvSpPr>
            <a:spLocks noChangeArrowheads="1"/>
          </p:cNvSpPr>
          <p:nvPr/>
        </p:nvSpPr>
        <p:spPr bwMode="auto">
          <a:xfrm>
            <a:off x="1674068" y="1700213"/>
            <a:ext cx="288925" cy="2447925"/>
          </a:xfrm>
          <a:prstGeom prst="rect">
            <a:avLst/>
          </a:prstGeom>
          <a:solidFill>
            <a:srgbClr val="FFCC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10" name="Text Box 31"/>
          <p:cNvSpPr txBox="1">
            <a:spLocks noChangeArrowheads="1"/>
          </p:cNvSpPr>
          <p:nvPr/>
        </p:nvSpPr>
        <p:spPr bwMode="auto">
          <a:xfrm>
            <a:off x="1478806" y="2560638"/>
            <a:ext cx="458787" cy="1441450"/>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lIns="90000" tIns="46800" rIns="90000" bIns="4680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b="1" dirty="0"/>
              <a:t>全国平均・国</a:t>
            </a:r>
          </a:p>
        </p:txBody>
      </p:sp>
      <p:sp>
        <p:nvSpPr>
          <p:cNvPr id="11" name="Rectangle 32"/>
          <p:cNvSpPr>
            <a:spLocks noChangeArrowheads="1"/>
          </p:cNvSpPr>
          <p:nvPr/>
        </p:nvSpPr>
        <p:spPr bwMode="auto">
          <a:xfrm>
            <a:off x="2526556" y="1987550"/>
            <a:ext cx="288925" cy="2166938"/>
          </a:xfrm>
          <a:prstGeom prst="rect">
            <a:avLst/>
          </a:prstGeom>
          <a:solidFill>
            <a:srgbClr val="FFCC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13" name="Rectangle 33"/>
          <p:cNvSpPr>
            <a:spLocks noChangeArrowheads="1"/>
          </p:cNvSpPr>
          <p:nvPr/>
        </p:nvSpPr>
        <p:spPr bwMode="auto">
          <a:xfrm>
            <a:off x="2237631" y="2054225"/>
            <a:ext cx="288925" cy="2098675"/>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14" name="Rectangle 34"/>
          <p:cNvSpPr>
            <a:spLocks noChangeArrowheads="1"/>
          </p:cNvSpPr>
          <p:nvPr/>
        </p:nvSpPr>
        <p:spPr bwMode="auto">
          <a:xfrm>
            <a:off x="3113931" y="1701800"/>
            <a:ext cx="288925" cy="2447925"/>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15" name="Rectangle 35"/>
          <p:cNvSpPr>
            <a:spLocks noChangeArrowheads="1"/>
          </p:cNvSpPr>
          <p:nvPr/>
        </p:nvSpPr>
        <p:spPr bwMode="auto">
          <a:xfrm>
            <a:off x="3402856" y="1473200"/>
            <a:ext cx="288925" cy="2678113"/>
          </a:xfrm>
          <a:prstGeom prst="rect">
            <a:avLst/>
          </a:prstGeom>
          <a:solidFill>
            <a:srgbClr val="FFCC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17" name="Rectangle 36"/>
          <p:cNvSpPr>
            <a:spLocks noChangeArrowheads="1"/>
          </p:cNvSpPr>
          <p:nvPr/>
        </p:nvSpPr>
        <p:spPr bwMode="auto">
          <a:xfrm>
            <a:off x="3979118" y="1682750"/>
            <a:ext cx="288925" cy="24717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18" name="Rectangle 37"/>
          <p:cNvSpPr>
            <a:spLocks noChangeArrowheads="1"/>
          </p:cNvSpPr>
          <p:nvPr/>
        </p:nvSpPr>
        <p:spPr bwMode="auto">
          <a:xfrm>
            <a:off x="4274393" y="1146175"/>
            <a:ext cx="288925" cy="3001963"/>
          </a:xfrm>
          <a:prstGeom prst="rect">
            <a:avLst/>
          </a:prstGeom>
          <a:solidFill>
            <a:srgbClr val="FFCC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19" name="Rectangle 38"/>
          <p:cNvSpPr>
            <a:spLocks noChangeArrowheads="1"/>
          </p:cNvSpPr>
          <p:nvPr/>
        </p:nvSpPr>
        <p:spPr bwMode="auto">
          <a:xfrm>
            <a:off x="4814143" y="1651000"/>
            <a:ext cx="288925" cy="24971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endParaRPr lang="ja-JP" altLang="ja-JP"/>
          </a:p>
        </p:txBody>
      </p:sp>
      <p:sp>
        <p:nvSpPr>
          <p:cNvPr id="20" name="Rectangle 39"/>
          <p:cNvSpPr>
            <a:spLocks noChangeArrowheads="1"/>
          </p:cNvSpPr>
          <p:nvPr/>
        </p:nvSpPr>
        <p:spPr bwMode="auto">
          <a:xfrm>
            <a:off x="5103068" y="1843088"/>
            <a:ext cx="288925" cy="2308225"/>
          </a:xfrm>
          <a:prstGeom prst="rect">
            <a:avLst/>
          </a:prstGeom>
          <a:solidFill>
            <a:srgbClr val="FFCC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21" name="Rectangle 41"/>
          <p:cNvSpPr>
            <a:spLocks noChangeArrowheads="1"/>
          </p:cNvSpPr>
          <p:nvPr/>
        </p:nvSpPr>
        <p:spPr bwMode="auto">
          <a:xfrm>
            <a:off x="5961906" y="1801813"/>
            <a:ext cx="296862" cy="2352675"/>
          </a:xfrm>
          <a:prstGeom prst="rect">
            <a:avLst/>
          </a:prstGeom>
          <a:solidFill>
            <a:srgbClr val="FFCC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22" name="Rectangle 42"/>
          <p:cNvSpPr>
            <a:spLocks noChangeArrowheads="1"/>
          </p:cNvSpPr>
          <p:nvPr/>
        </p:nvSpPr>
        <p:spPr bwMode="auto">
          <a:xfrm>
            <a:off x="5672981" y="1801813"/>
            <a:ext cx="288925" cy="2346325"/>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23" name="Rectangle 43"/>
          <p:cNvSpPr>
            <a:spLocks noChangeArrowheads="1"/>
          </p:cNvSpPr>
          <p:nvPr/>
        </p:nvSpPr>
        <p:spPr bwMode="auto">
          <a:xfrm>
            <a:off x="7428756" y="2049463"/>
            <a:ext cx="288925" cy="2098675"/>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24" name="Rectangle 44"/>
          <p:cNvSpPr>
            <a:spLocks noChangeArrowheads="1"/>
          </p:cNvSpPr>
          <p:nvPr/>
        </p:nvSpPr>
        <p:spPr bwMode="auto">
          <a:xfrm>
            <a:off x="6557218" y="2049463"/>
            <a:ext cx="288925" cy="2098675"/>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25" name="Rectangle 45"/>
          <p:cNvSpPr>
            <a:spLocks noChangeArrowheads="1"/>
          </p:cNvSpPr>
          <p:nvPr/>
        </p:nvSpPr>
        <p:spPr bwMode="auto">
          <a:xfrm>
            <a:off x="7703393" y="1916113"/>
            <a:ext cx="288925" cy="2235200"/>
          </a:xfrm>
          <a:prstGeom prst="rect">
            <a:avLst/>
          </a:prstGeom>
          <a:solidFill>
            <a:srgbClr val="FFCC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26" name="Rectangle 46"/>
          <p:cNvSpPr>
            <a:spLocks noChangeArrowheads="1"/>
          </p:cNvSpPr>
          <p:nvPr/>
        </p:nvSpPr>
        <p:spPr bwMode="auto">
          <a:xfrm>
            <a:off x="6846143" y="1981200"/>
            <a:ext cx="288925" cy="2166938"/>
          </a:xfrm>
          <a:prstGeom prst="rect">
            <a:avLst/>
          </a:prstGeom>
          <a:solidFill>
            <a:srgbClr val="FFCC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27" name="Line 47"/>
          <p:cNvSpPr>
            <a:spLocks noChangeShapeType="1"/>
          </p:cNvSpPr>
          <p:nvPr/>
        </p:nvSpPr>
        <p:spPr bwMode="auto">
          <a:xfrm>
            <a:off x="956518" y="2046288"/>
            <a:ext cx="745648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28" name="Text Box 48"/>
          <p:cNvSpPr txBox="1">
            <a:spLocks noChangeArrowheads="1"/>
          </p:cNvSpPr>
          <p:nvPr/>
        </p:nvSpPr>
        <p:spPr bwMode="auto">
          <a:xfrm>
            <a:off x="2355106" y="2597150"/>
            <a:ext cx="458787" cy="1368425"/>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lIns="90000" tIns="46800" rIns="90000" bIns="4680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b="1" dirty="0"/>
              <a:t>北海道・東北</a:t>
            </a:r>
          </a:p>
        </p:txBody>
      </p:sp>
      <p:sp>
        <p:nvSpPr>
          <p:cNvPr id="29" name="Text Box 50"/>
          <p:cNvSpPr txBox="1">
            <a:spLocks noChangeArrowheads="1"/>
          </p:cNvSpPr>
          <p:nvPr/>
        </p:nvSpPr>
        <p:spPr bwMode="auto">
          <a:xfrm>
            <a:off x="3159968" y="2620963"/>
            <a:ext cx="458788" cy="1296987"/>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lIns="90000" tIns="46800" rIns="90000" bIns="4680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b="1" dirty="0"/>
              <a:t>関東甲信越</a:t>
            </a:r>
          </a:p>
        </p:txBody>
      </p:sp>
      <p:sp>
        <p:nvSpPr>
          <p:cNvPr id="30" name="Text Box 51"/>
          <p:cNvSpPr txBox="1">
            <a:spLocks noChangeArrowheads="1"/>
          </p:cNvSpPr>
          <p:nvPr/>
        </p:nvSpPr>
        <p:spPr bwMode="auto">
          <a:xfrm>
            <a:off x="4034681" y="2640013"/>
            <a:ext cx="458787" cy="863600"/>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lIns="90000" tIns="46800" rIns="90000" bIns="4680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b="1"/>
              <a:t>東京都</a:t>
            </a:r>
          </a:p>
        </p:txBody>
      </p:sp>
      <p:sp>
        <p:nvSpPr>
          <p:cNvPr id="31" name="Text Box 52"/>
          <p:cNvSpPr txBox="1">
            <a:spLocks noChangeArrowheads="1"/>
          </p:cNvSpPr>
          <p:nvPr/>
        </p:nvSpPr>
        <p:spPr bwMode="auto">
          <a:xfrm>
            <a:off x="4876056" y="2703513"/>
            <a:ext cx="458787" cy="647700"/>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lIns="90000" tIns="46800" rIns="90000" bIns="4680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b="1" dirty="0"/>
              <a:t>中部</a:t>
            </a:r>
          </a:p>
        </p:txBody>
      </p:sp>
      <p:sp>
        <p:nvSpPr>
          <p:cNvPr id="32" name="Text Box 53"/>
          <p:cNvSpPr txBox="1">
            <a:spLocks noChangeArrowheads="1"/>
          </p:cNvSpPr>
          <p:nvPr/>
        </p:nvSpPr>
        <p:spPr bwMode="auto">
          <a:xfrm>
            <a:off x="5763468" y="2703513"/>
            <a:ext cx="458788" cy="647700"/>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lIns="90000" tIns="46800" rIns="90000" bIns="4680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b="1" dirty="0"/>
              <a:t>近畿</a:t>
            </a:r>
          </a:p>
        </p:txBody>
      </p:sp>
      <p:sp>
        <p:nvSpPr>
          <p:cNvPr id="33" name="Text Box 54"/>
          <p:cNvSpPr txBox="1">
            <a:spLocks noChangeArrowheads="1"/>
          </p:cNvSpPr>
          <p:nvPr/>
        </p:nvSpPr>
        <p:spPr bwMode="auto">
          <a:xfrm>
            <a:off x="6617543" y="2619375"/>
            <a:ext cx="457200" cy="1223963"/>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lIns="90000" tIns="46800" rIns="90000" bIns="4680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b="1" dirty="0"/>
              <a:t>中国・四国</a:t>
            </a:r>
          </a:p>
        </p:txBody>
      </p:sp>
      <p:sp>
        <p:nvSpPr>
          <p:cNvPr id="34" name="Text Box 55"/>
          <p:cNvSpPr txBox="1">
            <a:spLocks noChangeArrowheads="1"/>
          </p:cNvSpPr>
          <p:nvPr/>
        </p:nvSpPr>
        <p:spPr bwMode="auto">
          <a:xfrm>
            <a:off x="7490668" y="2655888"/>
            <a:ext cx="458788" cy="1152525"/>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lIns="90000" tIns="46800" rIns="90000" bIns="4680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b="1"/>
              <a:t>九州・沖縄</a:t>
            </a:r>
          </a:p>
        </p:txBody>
      </p:sp>
      <p:sp>
        <p:nvSpPr>
          <p:cNvPr id="35" name="Line 58"/>
          <p:cNvSpPr>
            <a:spLocks noChangeShapeType="1"/>
          </p:cNvSpPr>
          <p:nvPr/>
        </p:nvSpPr>
        <p:spPr bwMode="auto">
          <a:xfrm>
            <a:off x="946993" y="1700213"/>
            <a:ext cx="7456488"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36" name="Text Box 59"/>
          <p:cNvSpPr txBox="1">
            <a:spLocks noChangeArrowheads="1"/>
          </p:cNvSpPr>
          <p:nvPr/>
        </p:nvSpPr>
        <p:spPr bwMode="auto">
          <a:xfrm>
            <a:off x="573931" y="1566863"/>
            <a:ext cx="431800" cy="244475"/>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en-US" altLang="ja-JP" sz="1000">
                <a:latin typeface="ＭＳ ゴシック" pitchFamily="49" charset="-128"/>
                <a:ea typeface="ＭＳ ゴシック" pitchFamily="49" charset="-128"/>
              </a:rPr>
              <a:t>100</a:t>
            </a:r>
          </a:p>
        </p:txBody>
      </p:sp>
      <p:sp>
        <p:nvSpPr>
          <p:cNvPr id="37" name="Text Box 60"/>
          <p:cNvSpPr txBox="1">
            <a:spLocks noChangeArrowheads="1"/>
          </p:cNvSpPr>
          <p:nvPr/>
        </p:nvSpPr>
        <p:spPr bwMode="auto">
          <a:xfrm>
            <a:off x="504081" y="1889125"/>
            <a:ext cx="528637" cy="247650"/>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en-US" altLang="ja-JP" sz="1000">
                <a:latin typeface="ＭＳ ゴシック" pitchFamily="49" charset="-128"/>
                <a:ea typeface="ＭＳ ゴシック" pitchFamily="49" charset="-128"/>
              </a:rPr>
              <a:t>95.2</a:t>
            </a:r>
          </a:p>
        </p:txBody>
      </p:sp>
      <p:sp>
        <p:nvSpPr>
          <p:cNvPr id="38" name="Line 61"/>
          <p:cNvSpPr>
            <a:spLocks noChangeShapeType="1"/>
          </p:cNvSpPr>
          <p:nvPr/>
        </p:nvSpPr>
        <p:spPr bwMode="auto">
          <a:xfrm>
            <a:off x="1088281" y="1685925"/>
            <a:ext cx="0" cy="360363"/>
          </a:xfrm>
          <a:prstGeom prst="line">
            <a:avLst/>
          </a:prstGeom>
          <a:noFill/>
          <a:ln w="9525">
            <a:solidFill>
              <a:schemeClr val="tx1"/>
            </a:solidFill>
            <a:prstDash val="sysDot"/>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39" name="Rectangle 63"/>
          <p:cNvSpPr>
            <a:spLocks noChangeArrowheads="1"/>
          </p:cNvSpPr>
          <p:nvPr/>
        </p:nvSpPr>
        <p:spPr bwMode="auto">
          <a:xfrm>
            <a:off x="8103170" y="1184275"/>
            <a:ext cx="288925" cy="288925"/>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40" name="Rectangle 64"/>
          <p:cNvSpPr>
            <a:spLocks noChangeArrowheads="1"/>
          </p:cNvSpPr>
          <p:nvPr/>
        </p:nvSpPr>
        <p:spPr bwMode="auto">
          <a:xfrm>
            <a:off x="8110141" y="1539081"/>
            <a:ext cx="288925" cy="287337"/>
          </a:xfrm>
          <a:prstGeom prst="rect">
            <a:avLst/>
          </a:prstGeom>
          <a:solidFill>
            <a:srgbClr val="FFCC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41" name="Text Box 65"/>
          <p:cNvSpPr txBox="1">
            <a:spLocks noChangeArrowheads="1"/>
          </p:cNvSpPr>
          <p:nvPr/>
        </p:nvSpPr>
        <p:spPr bwMode="auto">
          <a:xfrm>
            <a:off x="8353921" y="1202260"/>
            <a:ext cx="2303462" cy="309958"/>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400" dirty="0" smtClean="0"/>
              <a:t>左：官民較差</a:t>
            </a:r>
            <a:endParaRPr lang="ja-JP" altLang="en-US" sz="1400" dirty="0"/>
          </a:p>
        </p:txBody>
      </p:sp>
      <p:sp>
        <p:nvSpPr>
          <p:cNvPr id="42" name="Text Box 66"/>
          <p:cNvSpPr txBox="1">
            <a:spLocks noChangeArrowheads="1"/>
          </p:cNvSpPr>
          <p:nvPr/>
        </p:nvSpPr>
        <p:spPr bwMode="auto">
          <a:xfrm>
            <a:off x="8353127" y="1490292"/>
            <a:ext cx="2592387" cy="309958"/>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400" dirty="0" smtClean="0"/>
              <a:t>右：平均</a:t>
            </a:r>
            <a:r>
              <a:rPr lang="ja-JP" altLang="en-US" sz="1400" dirty="0"/>
              <a:t>給与</a:t>
            </a:r>
            <a:r>
              <a:rPr lang="ja-JP" altLang="en-US" sz="1400" dirty="0" smtClean="0"/>
              <a:t>月額</a:t>
            </a:r>
            <a:endParaRPr lang="ja-JP" altLang="en-US" sz="1400" dirty="0"/>
          </a:p>
        </p:txBody>
      </p:sp>
      <p:sp>
        <p:nvSpPr>
          <p:cNvPr id="43" name="Rectangle 67"/>
          <p:cNvSpPr>
            <a:spLocks noChangeArrowheads="1"/>
          </p:cNvSpPr>
          <p:nvPr/>
        </p:nvSpPr>
        <p:spPr bwMode="auto">
          <a:xfrm>
            <a:off x="822151" y="4010472"/>
            <a:ext cx="8827120" cy="2758330"/>
          </a:xfrm>
          <a:prstGeom prst="rect">
            <a:avLst/>
          </a:prstGeom>
          <a:noFill/>
          <a:ln>
            <a:noFill/>
            <a:headEnd/>
            <a:tailEnd/>
          </a:ln>
          <a:extLst/>
        </p:spPr>
        <p:style>
          <a:lnRef idx="2">
            <a:schemeClr val="dk1"/>
          </a:lnRef>
          <a:fillRef idx="1">
            <a:schemeClr val="lt1"/>
          </a:fillRef>
          <a:effectRef idx="0">
            <a:schemeClr val="dk1"/>
          </a:effectRef>
          <a:fontRef idx="minor">
            <a:schemeClr val="dk1"/>
          </a:fontRef>
        </p:style>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lnSpc>
                <a:spcPts val="3500"/>
              </a:lnSpc>
              <a:defRPr/>
            </a:pPr>
            <a:r>
              <a:rPr lang="ja-JP" altLang="en-US" dirty="0" smtClean="0">
                <a:latin typeface="+mj-ea"/>
                <a:ea typeface="+mj-ea"/>
              </a:rPr>
              <a:t>　　</a:t>
            </a:r>
            <a:endParaRPr lang="en-US" altLang="ja-JP" dirty="0" smtClean="0">
              <a:latin typeface="+mj-ea"/>
              <a:ea typeface="+mj-ea"/>
            </a:endParaRPr>
          </a:p>
          <a:p>
            <a:pPr eaLnBrk="1" hangingPunct="1">
              <a:lnSpc>
                <a:spcPts val="3500"/>
              </a:lnSpc>
              <a:defRPr/>
            </a:pPr>
            <a:r>
              <a:rPr lang="ja-JP" altLang="en-US" sz="2400" dirty="0">
                <a:latin typeface="+mj-ea"/>
                <a:ea typeface="+mj-ea"/>
              </a:rPr>
              <a:t>　</a:t>
            </a:r>
            <a:r>
              <a:rPr lang="ja-JP" altLang="en-US" sz="2400" dirty="0" smtClean="0">
                <a:latin typeface="+mj-ea"/>
                <a:ea typeface="+mj-ea"/>
              </a:rPr>
              <a:t>　</a:t>
            </a:r>
            <a:r>
              <a:rPr lang="ja-JP" altLang="en-US" sz="2400" u="sng" dirty="0" smtClean="0">
                <a:solidFill>
                  <a:srgbClr val="FF0000"/>
                </a:solidFill>
                <a:latin typeface="+mj-ea"/>
                <a:ea typeface="+mj-ea"/>
              </a:rPr>
              <a:t>全国を</a:t>
            </a:r>
            <a:r>
              <a:rPr lang="en-US" altLang="ja-JP" sz="2400" u="sng" dirty="0" smtClean="0">
                <a:solidFill>
                  <a:srgbClr val="FF0000"/>
                </a:solidFill>
                <a:latin typeface="+mj-ea"/>
                <a:ea typeface="+mj-ea"/>
              </a:rPr>
              <a:t>7</a:t>
            </a:r>
            <a:r>
              <a:rPr lang="ja-JP" altLang="en-US" sz="2400" u="sng" dirty="0" smtClean="0">
                <a:solidFill>
                  <a:srgbClr val="FF0000"/>
                </a:solidFill>
                <a:latin typeface="+mj-ea"/>
                <a:ea typeface="+mj-ea"/>
              </a:rPr>
              <a:t>ブロックに分割して、ブロック別に官民較差を公表</a:t>
            </a:r>
            <a:endParaRPr lang="en-US" altLang="ja-JP" sz="2400" u="sng" dirty="0" smtClean="0">
              <a:solidFill>
                <a:srgbClr val="FF0000"/>
              </a:solidFill>
              <a:latin typeface="+mj-ea"/>
              <a:ea typeface="+mj-ea"/>
            </a:endParaRPr>
          </a:p>
          <a:p>
            <a:pPr algn="just" eaLnBrk="1" hangingPunct="1">
              <a:lnSpc>
                <a:spcPts val="3000"/>
              </a:lnSpc>
              <a:defRPr/>
            </a:pPr>
            <a:r>
              <a:rPr lang="ja-JP" altLang="en-US" dirty="0" smtClean="0">
                <a:latin typeface="+mj-ea"/>
                <a:ea typeface="+mj-ea"/>
              </a:rPr>
              <a:t>　</a:t>
            </a:r>
            <a:r>
              <a:rPr lang="en-US" altLang="ja-JP" dirty="0" smtClean="0">
                <a:latin typeface="+mj-ea"/>
                <a:ea typeface="+mj-ea"/>
              </a:rPr>
              <a:t>①</a:t>
            </a:r>
            <a:r>
              <a:rPr lang="ja-JP" altLang="en-US" dirty="0" smtClean="0">
                <a:latin typeface="+mj-ea"/>
                <a:ea typeface="+mj-ea"/>
              </a:rPr>
              <a:t>民間賃金の一番低い東北・北海道にあわせて</a:t>
            </a:r>
            <a:r>
              <a:rPr lang="en-US" altLang="ja-JP" dirty="0" smtClean="0">
                <a:latin typeface="+mj-ea"/>
                <a:ea typeface="+mj-ea"/>
              </a:rPr>
              <a:t>4.8%</a:t>
            </a:r>
            <a:r>
              <a:rPr lang="ja-JP" altLang="en-US" dirty="0" smtClean="0">
                <a:latin typeface="+mj-ea"/>
                <a:ea typeface="+mj-ea"/>
              </a:rPr>
              <a:t>給料表の引き下げ</a:t>
            </a:r>
            <a:endParaRPr lang="en-US" altLang="ja-JP" dirty="0" smtClean="0">
              <a:latin typeface="+mj-ea"/>
              <a:ea typeface="+mj-ea"/>
            </a:endParaRPr>
          </a:p>
          <a:p>
            <a:pPr algn="just" eaLnBrk="1" hangingPunct="1">
              <a:lnSpc>
                <a:spcPts val="3000"/>
              </a:lnSpc>
              <a:defRPr/>
            </a:pPr>
            <a:r>
              <a:rPr lang="ja-JP" altLang="en-US" dirty="0" smtClean="0">
                <a:latin typeface="+mj-ea"/>
                <a:ea typeface="+mj-ea"/>
              </a:rPr>
              <a:t>　②民賃の高い地域は地域手当を拡大（</a:t>
            </a:r>
            <a:r>
              <a:rPr lang="en-US" altLang="ja-JP" dirty="0" smtClean="0">
                <a:latin typeface="+mj-ea"/>
                <a:ea typeface="+mj-ea"/>
              </a:rPr>
              <a:t>3%</a:t>
            </a:r>
            <a:r>
              <a:rPr lang="ja-JP" altLang="en-US" dirty="0" smtClean="0">
                <a:latin typeface="+mj-ea"/>
                <a:ea typeface="+mj-ea"/>
              </a:rPr>
              <a:t>～</a:t>
            </a:r>
            <a:r>
              <a:rPr lang="en-US" altLang="ja-JP" dirty="0" smtClean="0">
                <a:latin typeface="+mj-ea"/>
                <a:ea typeface="+mj-ea"/>
              </a:rPr>
              <a:t>18%</a:t>
            </a:r>
            <a:r>
              <a:rPr lang="ja-JP" altLang="en-US" dirty="0" smtClean="0">
                <a:latin typeface="+mj-ea"/>
                <a:ea typeface="+mj-ea"/>
              </a:rPr>
              <a:t>）広域異動手当を措置</a:t>
            </a:r>
            <a:endParaRPr lang="en-US" altLang="ja-JP" dirty="0" smtClean="0">
              <a:latin typeface="+mj-ea"/>
              <a:ea typeface="+mj-ea"/>
            </a:endParaRPr>
          </a:p>
          <a:p>
            <a:pPr algn="just" eaLnBrk="1" hangingPunct="1">
              <a:lnSpc>
                <a:spcPts val="3000"/>
              </a:lnSpc>
              <a:defRPr/>
            </a:pPr>
            <a:r>
              <a:rPr lang="ja-JP" altLang="en-US" dirty="0" smtClean="0">
                <a:latin typeface="+mj-ea"/>
                <a:ea typeface="+mj-ea"/>
              </a:rPr>
              <a:t>　</a:t>
            </a:r>
            <a:r>
              <a:rPr lang="en-US" altLang="ja-JP" dirty="0" smtClean="0">
                <a:latin typeface="+mj-ea"/>
                <a:ea typeface="+mj-ea"/>
              </a:rPr>
              <a:t>③</a:t>
            </a:r>
            <a:r>
              <a:rPr lang="ja-JP" altLang="en-US" dirty="0" smtClean="0">
                <a:latin typeface="+mj-ea"/>
                <a:ea typeface="+mj-ea"/>
              </a:rPr>
              <a:t>号俸を４分割</a:t>
            </a:r>
            <a:r>
              <a:rPr lang="ja-JP" altLang="en-US" dirty="0" smtClean="0">
                <a:latin typeface="+mj-ea"/>
                <a:ea typeface="+mj-ea"/>
              </a:rPr>
              <a:t>し、査定</a:t>
            </a:r>
            <a:r>
              <a:rPr lang="ja-JP" altLang="en-US" dirty="0" smtClean="0">
                <a:latin typeface="+mj-ea"/>
                <a:ea typeface="+mj-ea"/>
              </a:rPr>
              <a:t>昇給制度を導入。昇給期を年１回１月に統一</a:t>
            </a:r>
            <a:endParaRPr lang="en-US" altLang="ja-JP" dirty="0" smtClean="0">
              <a:latin typeface="+mj-ea"/>
              <a:ea typeface="+mj-ea"/>
            </a:endParaRPr>
          </a:p>
          <a:p>
            <a:pPr algn="just" eaLnBrk="1" hangingPunct="1">
              <a:lnSpc>
                <a:spcPts val="3000"/>
              </a:lnSpc>
              <a:defRPr/>
            </a:pPr>
            <a:r>
              <a:rPr lang="ja-JP" altLang="en-US" dirty="0" smtClean="0">
                <a:latin typeface="+mj-ea"/>
                <a:ea typeface="+mj-ea"/>
              </a:rPr>
              <a:t>　④行政職</a:t>
            </a:r>
            <a:r>
              <a:rPr lang="en-US" altLang="ja-JP" dirty="0" smtClean="0">
                <a:latin typeface="+mj-ea"/>
                <a:ea typeface="+mj-ea"/>
              </a:rPr>
              <a:t>11</a:t>
            </a:r>
            <a:r>
              <a:rPr lang="ja-JP" altLang="en-US" dirty="0" smtClean="0">
                <a:latin typeface="+mj-ea"/>
                <a:ea typeface="+mj-ea"/>
              </a:rPr>
              <a:t>級制を１・２級と４・５級を統合し、新たに</a:t>
            </a:r>
            <a:r>
              <a:rPr lang="en-US" altLang="ja-JP" dirty="0" smtClean="0">
                <a:latin typeface="+mj-ea"/>
                <a:ea typeface="+mj-ea"/>
              </a:rPr>
              <a:t>10</a:t>
            </a:r>
            <a:r>
              <a:rPr lang="ja-JP" altLang="en-US" dirty="0" smtClean="0">
                <a:latin typeface="+mj-ea"/>
                <a:ea typeface="+mj-ea"/>
              </a:rPr>
              <a:t>級を新設し</a:t>
            </a:r>
            <a:r>
              <a:rPr lang="en-US" altLang="ja-JP" dirty="0" smtClean="0">
                <a:latin typeface="+mj-ea"/>
                <a:ea typeface="+mj-ea"/>
              </a:rPr>
              <a:t>10</a:t>
            </a:r>
            <a:r>
              <a:rPr lang="ja-JP" altLang="en-US" dirty="0" smtClean="0">
                <a:latin typeface="+mj-ea"/>
                <a:ea typeface="+mj-ea"/>
              </a:rPr>
              <a:t>段階に再編</a:t>
            </a:r>
            <a:endParaRPr lang="en-US" altLang="ja-JP" dirty="0" smtClean="0">
              <a:latin typeface="+mj-ea"/>
              <a:ea typeface="+mj-ea"/>
            </a:endParaRPr>
          </a:p>
          <a:p>
            <a:pPr algn="just" eaLnBrk="1" hangingPunct="1">
              <a:lnSpc>
                <a:spcPts val="3000"/>
              </a:lnSpc>
              <a:defRPr/>
            </a:pPr>
            <a:r>
              <a:rPr lang="ja-JP" altLang="en-US" dirty="0" smtClean="0">
                <a:latin typeface="+mj-ea"/>
                <a:ea typeface="+mj-ea"/>
              </a:rPr>
              <a:t>　⑤給与カーブをフラット化し、</a:t>
            </a:r>
            <a:r>
              <a:rPr lang="en-US" altLang="ja-JP" dirty="0" smtClean="0">
                <a:latin typeface="+mj-ea"/>
                <a:ea typeface="+mj-ea"/>
              </a:rPr>
              <a:t>20</a:t>
            </a:r>
            <a:r>
              <a:rPr lang="ja-JP" altLang="en-US" dirty="0" smtClean="0">
                <a:latin typeface="+mj-ea"/>
                <a:ea typeface="+mj-ea"/>
              </a:rPr>
              <a:t>歳代は据え置き、</a:t>
            </a:r>
            <a:r>
              <a:rPr lang="en-US" altLang="ja-JP" dirty="0" smtClean="0">
                <a:latin typeface="+mj-ea"/>
                <a:ea typeface="+mj-ea"/>
              </a:rPr>
              <a:t>30</a:t>
            </a:r>
            <a:r>
              <a:rPr lang="ja-JP" altLang="en-US" dirty="0" smtClean="0">
                <a:latin typeface="+mj-ea"/>
                <a:ea typeface="+mj-ea"/>
              </a:rPr>
              <a:t>歳半ばから</a:t>
            </a:r>
            <a:r>
              <a:rPr lang="en-US" altLang="ja-JP" dirty="0" smtClean="0">
                <a:latin typeface="+mj-ea"/>
                <a:ea typeface="+mj-ea"/>
              </a:rPr>
              <a:t>40</a:t>
            </a:r>
            <a:r>
              <a:rPr lang="ja-JP" altLang="en-US" dirty="0" smtClean="0">
                <a:latin typeface="+mj-ea"/>
                <a:ea typeface="+mj-ea"/>
              </a:rPr>
              <a:t>歳直前を</a:t>
            </a:r>
            <a:r>
              <a:rPr lang="en-US" altLang="ja-JP" dirty="0" smtClean="0">
                <a:latin typeface="+mj-ea"/>
                <a:ea typeface="+mj-ea"/>
              </a:rPr>
              <a:t>4.8%</a:t>
            </a:r>
            <a:r>
              <a:rPr lang="ja-JP" altLang="en-US" dirty="0" smtClean="0">
                <a:latin typeface="+mj-ea"/>
                <a:ea typeface="+mj-ea"/>
              </a:rPr>
              <a:t>引き下げ</a:t>
            </a:r>
            <a:endParaRPr lang="en-US" altLang="ja-JP" dirty="0" smtClean="0">
              <a:latin typeface="+mj-ea"/>
              <a:ea typeface="+mj-ea"/>
            </a:endParaRPr>
          </a:p>
          <a:p>
            <a:pPr algn="just" eaLnBrk="1" hangingPunct="1">
              <a:lnSpc>
                <a:spcPts val="3000"/>
              </a:lnSpc>
              <a:defRPr/>
            </a:pPr>
            <a:r>
              <a:rPr lang="ja-JP" altLang="en-US" dirty="0">
                <a:latin typeface="+mj-ea"/>
                <a:ea typeface="+mj-ea"/>
              </a:rPr>
              <a:t>　</a:t>
            </a:r>
            <a:r>
              <a:rPr lang="ja-JP" altLang="en-US" dirty="0" smtClean="0">
                <a:latin typeface="+mj-ea"/>
                <a:ea typeface="+mj-ea"/>
              </a:rPr>
              <a:t>　</a:t>
            </a:r>
            <a:r>
              <a:rPr lang="en-US" altLang="ja-JP" dirty="0" smtClean="0">
                <a:latin typeface="+mj-ea"/>
                <a:ea typeface="+mj-ea"/>
              </a:rPr>
              <a:t>50</a:t>
            </a:r>
            <a:r>
              <a:rPr lang="ja-JP" altLang="en-US" dirty="0" smtClean="0">
                <a:latin typeface="+mj-ea"/>
                <a:ea typeface="+mj-ea"/>
              </a:rPr>
              <a:t>歳代は</a:t>
            </a:r>
            <a:r>
              <a:rPr lang="en-US" altLang="ja-JP" dirty="0" smtClean="0">
                <a:latin typeface="+mj-ea"/>
                <a:ea typeface="+mj-ea"/>
              </a:rPr>
              <a:t>7%</a:t>
            </a:r>
            <a:r>
              <a:rPr lang="ja-JP" altLang="en-US" dirty="0" smtClean="0">
                <a:latin typeface="+mj-ea"/>
                <a:ea typeface="+mj-ea"/>
              </a:rPr>
              <a:t>を超えて引き下げ　</a:t>
            </a:r>
          </a:p>
        </p:txBody>
      </p:sp>
      <p:graphicFrame>
        <p:nvGraphicFramePr>
          <p:cNvPr id="45" name="図表 44"/>
          <p:cNvGraphicFramePr/>
          <p:nvPr>
            <p:extLst>
              <p:ext uri="{D42A27DB-BD31-4B8C-83A1-F6EECF244321}">
                <p14:modId xmlns:p14="http://schemas.microsoft.com/office/powerpoint/2010/main" val="3008647624"/>
              </p:ext>
            </p:extLst>
          </p:nvPr>
        </p:nvGraphicFramePr>
        <p:xfrm>
          <a:off x="216223" y="337964"/>
          <a:ext cx="9433047" cy="74220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46" name="スライド番号プレースホルダ 3"/>
          <p:cNvSpPr txBox="1">
            <a:spLocks/>
          </p:cNvSpPr>
          <p:nvPr/>
        </p:nvSpPr>
        <p:spPr>
          <a:xfrm>
            <a:off x="9693583" y="72058"/>
            <a:ext cx="459744" cy="378042"/>
          </a:xfrm>
          <a:prstGeom prst="rect">
            <a:avLst/>
          </a:prstGeom>
          <a:solidFill>
            <a:schemeClr val="bg1"/>
          </a:solidFill>
          <a:ln w="12700">
            <a:noFill/>
          </a:ln>
        </p:spPr>
        <p:txBody>
          <a:bodyPr vert="horz" lIns="95226" tIns="47612" rIns="95226" bIns="47612" rtlCol="0" anchor="ctr"/>
          <a:lstStyle>
            <a:defPPr>
              <a:defRPr lang="ja-JP"/>
            </a:defPPr>
            <a:lvl1pPr marL="0" algn="ctr" defTabSz="952259" rtl="0" eaLnBrk="1" latinLnBrk="0" hangingPunct="1">
              <a:defRPr kumimoji="1" sz="1400" kern="1200">
                <a:solidFill>
                  <a:schemeClr val="tx1">
                    <a:tint val="75000"/>
                  </a:schemeClr>
                </a:solidFill>
                <a:latin typeface="+mn-lt"/>
                <a:ea typeface="+mn-ea"/>
                <a:cs typeface="+mn-cs"/>
              </a:defRPr>
            </a:lvl1pPr>
            <a:lvl2pPr marL="476130" algn="l" defTabSz="952259" rtl="0" eaLnBrk="1" latinLnBrk="0" hangingPunct="1">
              <a:defRPr kumimoji="1" sz="1800" kern="1200">
                <a:solidFill>
                  <a:schemeClr val="tx1"/>
                </a:solidFill>
                <a:latin typeface="+mn-lt"/>
                <a:ea typeface="+mn-ea"/>
                <a:cs typeface="+mn-cs"/>
              </a:defRPr>
            </a:lvl2pPr>
            <a:lvl3pPr marL="952259" algn="l" defTabSz="952259" rtl="0" eaLnBrk="1" latinLnBrk="0" hangingPunct="1">
              <a:defRPr kumimoji="1" sz="1800" kern="1200">
                <a:solidFill>
                  <a:schemeClr val="tx1"/>
                </a:solidFill>
                <a:latin typeface="+mn-lt"/>
                <a:ea typeface="+mn-ea"/>
                <a:cs typeface="+mn-cs"/>
              </a:defRPr>
            </a:lvl3pPr>
            <a:lvl4pPr marL="1428389" algn="l" defTabSz="952259" rtl="0" eaLnBrk="1" latinLnBrk="0" hangingPunct="1">
              <a:defRPr kumimoji="1" sz="1800" kern="1200">
                <a:solidFill>
                  <a:schemeClr val="tx1"/>
                </a:solidFill>
                <a:latin typeface="+mn-lt"/>
                <a:ea typeface="+mn-ea"/>
                <a:cs typeface="+mn-cs"/>
              </a:defRPr>
            </a:lvl4pPr>
            <a:lvl5pPr marL="1904519" algn="l" defTabSz="952259" rtl="0" eaLnBrk="1" latinLnBrk="0" hangingPunct="1">
              <a:defRPr kumimoji="1" sz="1800" kern="1200">
                <a:solidFill>
                  <a:schemeClr val="tx1"/>
                </a:solidFill>
                <a:latin typeface="+mn-lt"/>
                <a:ea typeface="+mn-ea"/>
                <a:cs typeface="+mn-cs"/>
              </a:defRPr>
            </a:lvl5pPr>
            <a:lvl6pPr marL="2380648" algn="l" defTabSz="952259" rtl="0" eaLnBrk="1" latinLnBrk="0" hangingPunct="1">
              <a:defRPr kumimoji="1" sz="1800" kern="1200">
                <a:solidFill>
                  <a:schemeClr val="tx1"/>
                </a:solidFill>
                <a:latin typeface="+mn-lt"/>
                <a:ea typeface="+mn-ea"/>
                <a:cs typeface="+mn-cs"/>
              </a:defRPr>
            </a:lvl6pPr>
            <a:lvl7pPr marL="2856777" algn="l" defTabSz="952259" rtl="0" eaLnBrk="1" latinLnBrk="0" hangingPunct="1">
              <a:defRPr kumimoji="1" sz="1800" kern="1200">
                <a:solidFill>
                  <a:schemeClr val="tx1"/>
                </a:solidFill>
                <a:latin typeface="+mn-lt"/>
                <a:ea typeface="+mn-ea"/>
                <a:cs typeface="+mn-cs"/>
              </a:defRPr>
            </a:lvl7pPr>
            <a:lvl8pPr marL="3332906" algn="l" defTabSz="952259" rtl="0" eaLnBrk="1" latinLnBrk="0" hangingPunct="1">
              <a:defRPr kumimoji="1" sz="1800" kern="1200">
                <a:solidFill>
                  <a:schemeClr val="tx1"/>
                </a:solidFill>
                <a:latin typeface="+mn-lt"/>
                <a:ea typeface="+mn-ea"/>
                <a:cs typeface="+mn-cs"/>
              </a:defRPr>
            </a:lvl8pPr>
            <a:lvl9pPr marL="3809036" algn="l" defTabSz="952259" rtl="0" eaLnBrk="1" latinLnBrk="0" hangingPunct="1">
              <a:defRPr kumimoji="1" sz="1800" kern="1200">
                <a:solidFill>
                  <a:schemeClr val="tx1"/>
                </a:solidFill>
                <a:latin typeface="+mn-lt"/>
                <a:ea typeface="+mn-ea"/>
                <a:cs typeface="+mn-cs"/>
              </a:defRPr>
            </a:lvl9pPr>
          </a:lstStyle>
          <a:p>
            <a:fld id="{07C83626-9FCA-49DB-B8B8-D6519A696C34}" type="slidenum">
              <a:rPr lang="ja-JP" altLang="en-US" sz="1600" smtClean="0"/>
              <a:pPr/>
              <a:t>3</a:t>
            </a:fld>
            <a:endParaRPr lang="ja-JP" altLang="en-US" sz="1600" dirty="0"/>
          </a:p>
        </p:txBody>
      </p:sp>
    </p:spTree>
    <p:extLst>
      <p:ext uri="{BB962C8B-B14F-4D97-AF65-F5344CB8AC3E}">
        <p14:creationId xmlns:p14="http://schemas.microsoft.com/office/powerpoint/2010/main" val="3020255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3" name="スライド番号プレースホルダー 10"/>
          <p:cNvSpPr>
            <a:spLocks noGrp="1"/>
          </p:cNvSpPr>
          <p:nvPr>
            <p:ph type="sldNum" sz="quarter" idx="12"/>
          </p:nvPr>
        </p:nvSpPr>
        <p:spPr>
          <a:xfrm>
            <a:off x="9577263" y="288082"/>
            <a:ext cx="547354" cy="500063"/>
          </a:xfrm>
          <a:noFill/>
        </p:spPr>
        <p:txBody>
          <a:bodyPr/>
          <a:lstStyle>
            <a:lvl1pPr eaLnBrk="0" hangingPunct="0">
              <a:defRPr kumimoji="1">
                <a:solidFill>
                  <a:schemeClr val="tx1"/>
                </a:solidFill>
                <a:latin typeface="Arial" charset="0"/>
                <a:ea typeface="ＭＳ Ｐゴシック" charset="-128"/>
              </a:defRPr>
            </a:lvl1pPr>
            <a:lvl2pPr marL="815717" indent="-313738" eaLnBrk="0" hangingPunct="0">
              <a:defRPr kumimoji="1">
                <a:solidFill>
                  <a:schemeClr val="tx1"/>
                </a:solidFill>
                <a:latin typeface="Arial" charset="0"/>
                <a:ea typeface="ＭＳ Ｐゴシック" charset="-128"/>
              </a:defRPr>
            </a:lvl2pPr>
            <a:lvl3pPr marL="1254949" indent="-250990" eaLnBrk="0" hangingPunct="0">
              <a:defRPr kumimoji="1">
                <a:solidFill>
                  <a:schemeClr val="tx1"/>
                </a:solidFill>
                <a:latin typeface="Arial" charset="0"/>
                <a:ea typeface="ＭＳ Ｐゴシック" charset="-128"/>
              </a:defRPr>
            </a:lvl3pPr>
            <a:lvl4pPr marL="1756930" indent="-250990" eaLnBrk="0" hangingPunct="0">
              <a:defRPr kumimoji="1">
                <a:solidFill>
                  <a:schemeClr val="tx1"/>
                </a:solidFill>
                <a:latin typeface="Arial" charset="0"/>
                <a:ea typeface="ＭＳ Ｐゴシック" charset="-128"/>
              </a:defRPr>
            </a:lvl4pPr>
            <a:lvl5pPr marL="2258909" indent="-250990" eaLnBrk="0" hangingPunct="0">
              <a:defRPr kumimoji="1">
                <a:solidFill>
                  <a:schemeClr val="tx1"/>
                </a:solidFill>
                <a:latin typeface="Arial" charset="0"/>
                <a:ea typeface="ＭＳ Ｐゴシック" charset="-128"/>
              </a:defRPr>
            </a:lvl5pPr>
            <a:lvl6pPr marL="2760889" indent="-250990" eaLnBrk="0" fontAlgn="base" hangingPunct="0">
              <a:spcBef>
                <a:spcPct val="0"/>
              </a:spcBef>
              <a:spcAft>
                <a:spcPct val="0"/>
              </a:spcAft>
              <a:defRPr kumimoji="1">
                <a:solidFill>
                  <a:schemeClr val="tx1"/>
                </a:solidFill>
                <a:latin typeface="Arial" charset="0"/>
                <a:ea typeface="ＭＳ Ｐゴシック" charset="-128"/>
              </a:defRPr>
            </a:lvl6pPr>
            <a:lvl7pPr marL="3262868" indent="-250990" eaLnBrk="0" fontAlgn="base" hangingPunct="0">
              <a:spcBef>
                <a:spcPct val="0"/>
              </a:spcBef>
              <a:spcAft>
                <a:spcPct val="0"/>
              </a:spcAft>
              <a:defRPr kumimoji="1">
                <a:solidFill>
                  <a:schemeClr val="tx1"/>
                </a:solidFill>
                <a:latin typeface="Arial" charset="0"/>
                <a:ea typeface="ＭＳ Ｐゴシック" charset="-128"/>
              </a:defRPr>
            </a:lvl7pPr>
            <a:lvl8pPr marL="3764849" indent="-250990" eaLnBrk="0" fontAlgn="base" hangingPunct="0">
              <a:spcBef>
                <a:spcPct val="0"/>
              </a:spcBef>
              <a:spcAft>
                <a:spcPct val="0"/>
              </a:spcAft>
              <a:defRPr kumimoji="1">
                <a:solidFill>
                  <a:schemeClr val="tx1"/>
                </a:solidFill>
                <a:latin typeface="Arial" charset="0"/>
                <a:ea typeface="ＭＳ Ｐゴシック" charset="-128"/>
              </a:defRPr>
            </a:lvl8pPr>
            <a:lvl9pPr marL="4266829" indent="-25099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E3E2E80E-3D14-46FF-AD55-3B0DA4C5DC0D}" type="slidenum">
              <a:rPr lang="en-US" altLang="ja-JP" smtClean="0">
                <a:solidFill>
                  <a:srgbClr val="000000"/>
                </a:solidFill>
              </a:rPr>
              <a:pPr eaLnBrk="1" hangingPunct="1"/>
              <a:t>4</a:t>
            </a:fld>
            <a:endParaRPr lang="en-US" altLang="ja-JP" dirty="0" smtClean="0">
              <a:solidFill>
                <a:srgbClr val="000000"/>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17650"/>
            <a:ext cx="10585375" cy="8539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スライド番号プレースホルダ 3"/>
          <p:cNvSpPr txBox="1">
            <a:spLocks/>
          </p:cNvSpPr>
          <p:nvPr/>
        </p:nvSpPr>
        <p:spPr>
          <a:xfrm>
            <a:off x="9693583" y="72058"/>
            <a:ext cx="459744" cy="378042"/>
          </a:xfrm>
          <a:prstGeom prst="rect">
            <a:avLst/>
          </a:prstGeom>
          <a:solidFill>
            <a:sysClr val="window" lastClr="FFFFFF"/>
          </a:solidFill>
          <a:ln w="12700">
            <a:noFill/>
          </a:ln>
        </p:spPr>
        <p:txBody>
          <a:bodyPr vert="horz" lIns="95226" tIns="47612" rIns="95226" bIns="47612" rtlCol="0" anchor="ctr"/>
          <a:lstStyle>
            <a:defPPr>
              <a:defRPr lang="ja-JP"/>
            </a:defPPr>
            <a:lvl1pPr marL="0" algn="ctr" defTabSz="952259" rtl="0" eaLnBrk="1" latinLnBrk="0" hangingPunct="1">
              <a:defRPr kumimoji="1" sz="1400" kern="1200">
                <a:solidFill>
                  <a:schemeClr val="tx1">
                    <a:tint val="75000"/>
                  </a:schemeClr>
                </a:solidFill>
                <a:latin typeface="+mn-lt"/>
                <a:ea typeface="+mn-ea"/>
                <a:cs typeface="+mn-cs"/>
              </a:defRPr>
            </a:lvl1pPr>
            <a:lvl2pPr marL="476130" algn="l" defTabSz="952259" rtl="0" eaLnBrk="1" latinLnBrk="0" hangingPunct="1">
              <a:defRPr kumimoji="1" sz="1800" kern="1200">
                <a:solidFill>
                  <a:schemeClr val="tx1"/>
                </a:solidFill>
                <a:latin typeface="+mn-lt"/>
                <a:ea typeface="+mn-ea"/>
                <a:cs typeface="+mn-cs"/>
              </a:defRPr>
            </a:lvl2pPr>
            <a:lvl3pPr marL="952259" algn="l" defTabSz="952259" rtl="0" eaLnBrk="1" latinLnBrk="0" hangingPunct="1">
              <a:defRPr kumimoji="1" sz="1800" kern="1200">
                <a:solidFill>
                  <a:schemeClr val="tx1"/>
                </a:solidFill>
                <a:latin typeface="+mn-lt"/>
                <a:ea typeface="+mn-ea"/>
                <a:cs typeface="+mn-cs"/>
              </a:defRPr>
            </a:lvl3pPr>
            <a:lvl4pPr marL="1428389" algn="l" defTabSz="952259" rtl="0" eaLnBrk="1" latinLnBrk="0" hangingPunct="1">
              <a:defRPr kumimoji="1" sz="1800" kern="1200">
                <a:solidFill>
                  <a:schemeClr val="tx1"/>
                </a:solidFill>
                <a:latin typeface="+mn-lt"/>
                <a:ea typeface="+mn-ea"/>
                <a:cs typeface="+mn-cs"/>
              </a:defRPr>
            </a:lvl4pPr>
            <a:lvl5pPr marL="1904519" algn="l" defTabSz="952259" rtl="0" eaLnBrk="1" latinLnBrk="0" hangingPunct="1">
              <a:defRPr kumimoji="1" sz="1800" kern="1200">
                <a:solidFill>
                  <a:schemeClr val="tx1"/>
                </a:solidFill>
                <a:latin typeface="+mn-lt"/>
                <a:ea typeface="+mn-ea"/>
                <a:cs typeface="+mn-cs"/>
              </a:defRPr>
            </a:lvl5pPr>
            <a:lvl6pPr marL="2380648" algn="l" defTabSz="952259" rtl="0" eaLnBrk="1" latinLnBrk="0" hangingPunct="1">
              <a:defRPr kumimoji="1" sz="1800" kern="1200">
                <a:solidFill>
                  <a:schemeClr val="tx1"/>
                </a:solidFill>
                <a:latin typeface="+mn-lt"/>
                <a:ea typeface="+mn-ea"/>
                <a:cs typeface="+mn-cs"/>
              </a:defRPr>
            </a:lvl6pPr>
            <a:lvl7pPr marL="2856777" algn="l" defTabSz="952259" rtl="0" eaLnBrk="1" latinLnBrk="0" hangingPunct="1">
              <a:defRPr kumimoji="1" sz="1800" kern="1200">
                <a:solidFill>
                  <a:schemeClr val="tx1"/>
                </a:solidFill>
                <a:latin typeface="+mn-lt"/>
                <a:ea typeface="+mn-ea"/>
                <a:cs typeface="+mn-cs"/>
              </a:defRPr>
            </a:lvl7pPr>
            <a:lvl8pPr marL="3332906" algn="l" defTabSz="952259" rtl="0" eaLnBrk="1" latinLnBrk="0" hangingPunct="1">
              <a:defRPr kumimoji="1" sz="1800" kern="1200">
                <a:solidFill>
                  <a:schemeClr val="tx1"/>
                </a:solidFill>
                <a:latin typeface="+mn-lt"/>
                <a:ea typeface="+mn-ea"/>
                <a:cs typeface="+mn-cs"/>
              </a:defRPr>
            </a:lvl8pPr>
            <a:lvl9pPr marL="3809036" algn="l" defTabSz="952259" rtl="0" eaLnBrk="1" latinLnBrk="0" hangingPunct="1">
              <a:defRPr kumimoji="1" sz="1800" kern="1200">
                <a:solidFill>
                  <a:schemeClr val="tx1"/>
                </a:solidFill>
                <a:latin typeface="+mn-lt"/>
                <a:ea typeface="+mn-ea"/>
                <a:cs typeface="+mn-cs"/>
              </a:defRPr>
            </a:lvl9pPr>
          </a:lstStyle>
          <a:p>
            <a:pPr marL="0" marR="0" lvl="0" indent="0" algn="ctr" defTabSz="952259" rtl="0" eaLnBrk="1" fontAlgn="auto" latinLnBrk="0" hangingPunct="1">
              <a:lnSpc>
                <a:spcPct val="100000"/>
              </a:lnSpc>
              <a:spcBef>
                <a:spcPts val="0"/>
              </a:spcBef>
              <a:spcAft>
                <a:spcPts val="0"/>
              </a:spcAft>
              <a:buClrTx/>
              <a:buSzTx/>
              <a:buFontTx/>
              <a:buNone/>
              <a:tabLst/>
              <a:defRPr/>
            </a:pPr>
            <a:fld id="{07C83626-9FCA-49DB-B8B8-D6519A696C34}" type="slidenum">
              <a:rPr kumimoji="1" lang="ja-JP" altLang="en-US" sz="1600" b="0" i="0" u="none" strike="noStrike" kern="1200" cap="none" spc="0" normalizeH="0" baseline="0" noProof="0" smtClean="0">
                <a:ln>
                  <a:noFill/>
                </a:ln>
                <a:solidFill>
                  <a:prstClr val="black">
                    <a:tint val="75000"/>
                  </a:prstClr>
                </a:solidFill>
                <a:effectLst/>
                <a:uLnTx/>
                <a:uFillTx/>
                <a:latin typeface="Calibri"/>
                <a:ea typeface="ＭＳ Ｐゴシック"/>
                <a:cs typeface="+mn-cs"/>
              </a:rPr>
              <a:pPr marL="0" marR="0" lvl="0" indent="0" algn="ctr" defTabSz="952259" rtl="0" eaLnBrk="1" fontAlgn="auto" latinLnBrk="0" hangingPunct="1">
                <a:lnSpc>
                  <a:spcPct val="100000"/>
                </a:lnSpc>
                <a:spcBef>
                  <a:spcPts val="0"/>
                </a:spcBef>
                <a:spcAft>
                  <a:spcPts val="0"/>
                </a:spcAft>
                <a:buClrTx/>
                <a:buSzTx/>
                <a:buFontTx/>
                <a:buNone/>
                <a:tabLst/>
                <a:defRPr/>
              </a:pPr>
              <a:t>4</a:t>
            </a:fld>
            <a:endParaRPr kumimoji="1" lang="ja-JP" altLang="en-US" sz="1600" b="0" i="0" u="none" strike="noStrike" kern="1200" cap="none" spc="0" normalizeH="0" baseline="0" noProof="0" dirty="0">
              <a:ln>
                <a:noFill/>
              </a:ln>
              <a:solidFill>
                <a:prstClr val="black">
                  <a:tint val="75000"/>
                </a:prstClr>
              </a:solidFill>
              <a:effectLst/>
              <a:uLnTx/>
              <a:uFillTx/>
              <a:latin typeface="Calibri"/>
              <a:ea typeface="ＭＳ Ｐゴシック"/>
              <a:cs typeface="+mn-cs"/>
            </a:endParaRPr>
          </a:p>
        </p:txBody>
      </p:sp>
      <p:grpSp>
        <p:nvGrpSpPr>
          <p:cNvPr id="14" name="グループ化 13"/>
          <p:cNvGrpSpPr/>
          <p:nvPr/>
        </p:nvGrpSpPr>
        <p:grpSpPr>
          <a:xfrm>
            <a:off x="1944415" y="576114"/>
            <a:ext cx="6732562" cy="665802"/>
            <a:chOff x="1350242" y="0"/>
            <a:chExt cx="6732562" cy="665802"/>
          </a:xfrm>
        </p:grpSpPr>
        <p:sp>
          <p:nvSpPr>
            <p:cNvPr id="15" name="角丸四角形 14"/>
            <p:cNvSpPr/>
            <p:nvPr/>
          </p:nvSpPr>
          <p:spPr>
            <a:xfrm>
              <a:off x="1350242" y="0"/>
              <a:ext cx="6732562" cy="665802"/>
            </a:xfrm>
            <a:prstGeom prst="roundRect">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p:spPr>
        </p:sp>
        <p:sp>
          <p:nvSpPr>
            <p:cNvPr id="18" name="角丸四角形 4"/>
            <p:cNvSpPr/>
            <p:nvPr/>
          </p:nvSpPr>
          <p:spPr>
            <a:xfrm>
              <a:off x="1382744" y="32502"/>
              <a:ext cx="6667558" cy="600798"/>
            </a:xfrm>
            <a:prstGeom prst="rect">
              <a:avLst/>
            </a:prstGeom>
            <a:noFill/>
            <a:ln>
              <a:noFill/>
            </a:ln>
            <a:effectLst/>
          </p:spPr>
          <p:txBody>
            <a:bodyPr spcFirstLastPara="0" vert="horz" wrap="square" lIns="121920" tIns="121920" rIns="121920" bIns="121920" numCol="1" spcCol="1270" anchor="ctr" anchorCtr="0">
              <a:noAutofit/>
            </a:bodyPr>
            <a:lstStyle/>
            <a:p>
              <a:pPr marL="0" marR="0" lvl="0" indent="0" algn="ctr" defTabSz="1422400" rtl="0" eaLnBrk="1" fontAlgn="auto" latinLnBrk="0" hangingPunct="1">
                <a:lnSpc>
                  <a:spcPct val="90000"/>
                </a:lnSpc>
                <a:spcBef>
                  <a:spcPct val="0"/>
                </a:spcBef>
                <a:spcAft>
                  <a:spcPct val="35000"/>
                </a:spcAft>
                <a:buClrTx/>
                <a:buSzTx/>
                <a:buFontTx/>
                <a:buNone/>
                <a:tabLst/>
                <a:defRPr/>
              </a:pPr>
              <a:r>
                <a:rPr kumimoji="1" lang="en-US" sz="3200" b="0" i="0" u="none" strike="noStrike" kern="1200" cap="none" spc="0" normalizeH="0" baseline="0" noProof="0" dirty="0" smtClean="0">
                  <a:ln>
                    <a:noFill/>
                  </a:ln>
                  <a:solidFill>
                    <a:sysClr val="window" lastClr="FFFFFF"/>
                  </a:solidFill>
                  <a:effectLst/>
                  <a:uLnTx/>
                  <a:uFillTx/>
                  <a:latin typeface="+mn-lt"/>
                  <a:ea typeface="+mn-ea"/>
                  <a:cs typeface="+mn-cs"/>
                </a:rPr>
                <a:t>2006</a:t>
              </a:r>
              <a:r>
                <a:rPr kumimoji="1" lang="ja-JP" altLang="en-US" sz="3200" b="0" i="0" u="none" strike="noStrike" kern="1200" cap="none" spc="0" normalizeH="0" baseline="0" noProof="0" dirty="0" smtClean="0">
                  <a:ln>
                    <a:noFill/>
                  </a:ln>
                  <a:solidFill>
                    <a:sysClr val="window" lastClr="FFFFFF"/>
                  </a:solidFill>
                  <a:effectLst/>
                  <a:uLnTx/>
                  <a:uFillTx/>
                  <a:latin typeface="ＭＳ Ｐゴシック"/>
                  <a:ea typeface="ＭＳ Ｐゴシック"/>
                  <a:cs typeface="+mn-cs"/>
                </a:rPr>
                <a:t>年給与構造改革の概要　</a:t>
              </a:r>
              <a:r>
                <a:rPr kumimoji="1" lang="en-US" altLang="ja-JP" sz="3200" b="0" i="0" u="none" strike="noStrike" kern="1200" cap="none" spc="0" normalizeH="0" baseline="0" noProof="0" dirty="0" smtClean="0">
                  <a:ln>
                    <a:noFill/>
                  </a:ln>
                  <a:solidFill>
                    <a:sysClr val="window" lastClr="FFFFFF"/>
                  </a:solidFill>
                  <a:effectLst/>
                  <a:uLnTx/>
                  <a:uFillTx/>
                  <a:latin typeface="ＭＳ Ｐゴシック"/>
                  <a:ea typeface="ＭＳ Ｐゴシック"/>
                  <a:cs typeface="+mn-cs"/>
                </a:rPr>
                <a:t>Ⅱ</a:t>
              </a:r>
              <a:endParaRPr kumimoji="0" lang="ja-JP" altLang="en-US" sz="3200" b="0" i="0" u="none" strike="noStrike" kern="1200" cap="none" spc="0" normalizeH="0" baseline="0" noProof="0" dirty="0">
                <a:ln>
                  <a:noFill/>
                </a:ln>
                <a:solidFill>
                  <a:sysClr val="window" lastClr="FFFFFF"/>
                </a:solidFill>
                <a:effectLst/>
                <a:uLnTx/>
                <a:uFillTx/>
                <a:latin typeface="ＭＳ Ｐゴシック"/>
                <a:ea typeface="ＭＳ Ｐゴシック"/>
                <a:cs typeface="+mn-cs"/>
              </a:endParaRPr>
            </a:p>
          </p:txBody>
        </p:sp>
      </p:grpSp>
      <p:sp>
        <p:nvSpPr>
          <p:cNvPr id="3" name="テキスト ボックス 2"/>
          <p:cNvSpPr txBox="1"/>
          <p:nvPr/>
        </p:nvSpPr>
        <p:spPr>
          <a:xfrm>
            <a:off x="3096543" y="1399560"/>
            <a:ext cx="5547932" cy="461665"/>
          </a:xfrm>
          <a:prstGeom prst="rect">
            <a:avLst/>
          </a:prstGeom>
          <a:noFill/>
        </p:spPr>
        <p:txBody>
          <a:bodyPr wrap="square" rtlCol="0">
            <a:spAutoFit/>
          </a:bodyPr>
          <a:lstStyle/>
          <a:p>
            <a:r>
              <a:rPr kumimoji="1" lang="ja-JP" altLang="en-US" sz="2400" dirty="0" smtClean="0"/>
              <a:t>給料引き下げとフラット化のイメージ</a:t>
            </a:r>
            <a:endParaRPr kumimoji="1" lang="ja-JP" altLang="en-US" sz="2400" dirty="0"/>
          </a:p>
        </p:txBody>
      </p:sp>
      <p:sp>
        <p:nvSpPr>
          <p:cNvPr id="5" name="円/楕円 4"/>
          <p:cNvSpPr/>
          <p:nvPr/>
        </p:nvSpPr>
        <p:spPr bwMode="auto">
          <a:xfrm>
            <a:off x="4608711" y="2520330"/>
            <a:ext cx="2088232" cy="522418"/>
          </a:xfrm>
          <a:prstGeom prst="ellipse">
            <a:avLst/>
          </a:prstGeom>
          <a:solidFill>
            <a:srgbClr val="CCFFCC"/>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r>
              <a:rPr lang="ja-JP" altLang="en-US" dirty="0">
                <a:latin typeface="Arial" charset="0"/>
                <a:ea typeface="ＭＳ Ｐゴシック" pitchFamily="50" charset="-128"/>
              </a:rPr>
              <a:t>平均</a:t>
            </a:r>
            <a:r>
              <a:rPr kumimoji="1" lang="ja-JP" altLang="en-US" sz="1800" b="0" i="0" u="none" strike="noStrike" cap="none" normalizeH="0" baseline="0" dirty="0" smtClean="0">
                <a:ln>
                  <a:noFill/>
                </a:ln>
                <a:solidFill>
                  <a:schemeClr val="tx1"/>
                </a:solidFill>
                <a:effectLst/>
                <a:latin typeface="Arial" charset="0"/>
                <a:ea typeface="ＭＳ Ｐゴシック" pitchFamily="50" charset="-128"/>
              </a:rPr>
              <a:t>▲</a:t>
            </a:r>
            <a:r>
              <a:rPr kumimoji="1" lang="en-US" altLang="ja-JP" sz="1800" b="0" i="0" u="none" strike="noStrike" cap="none" normalizeH="0" baseline="0" dirty="0" smtClean="0">
                <a:ln>
                  <a:noFill/>
                </a:ln>
                <a:solidFill>
                  <a:schemeClr val="tx1"/>
                </a:solidFill>
                <a:effectLst/>
                <a:latin typeface="Arial" charset="0"/>
                <a:ea typeface="ＭＳ Ｐゴシック" pitchFamily="50" charset="-128"/>
              </a:rPr>
              <a:t>4.8</a:t>
            </a:r>
            <a:r>
              <a:rPr kumimoji="1" lang="ja-JP" altLang="en-US" sz="1800" b="0" i="0" u="none" strike="noStrike" cap="none" normalizeH="0" baseline="0" dirty="0" smtClean="0">
                <a:ln>
                  <a:noFill/>
                </a:ln>
                <a:solidFill>
                  <a:schemeClr val="tx1"/>
                </a:solidFill>
                <a:effectLst/>
                <a:latin typeface="Arial" charset="0"/>
                <a:ea typeface="ＭＳ Ｐゴシック" pitchFamily="50" charset="-128"/>
              </a:rPr>
              <a:t>％</a:t>
            </a:r>
          </a:p>
        </p:txBody>
      </p:sp>
      <p:sp>
        <p:nvSpPr>
          <p:cNvPr id="19" name="円/楕円 18"/>
          <p:cNvSpPr/>
          <p:nvPr/>
        </p:nvSpPr>
        <p:spPr bwMode="auto">
          <a:xfrm>
            <a:off x="6538855" y="1824419"/>
            <a:ext cx="2088232" cy="522418"/>
          </a:xfrm>
          <a:prstGeom prst="ellipse">
            <a:avLst/>
          </a:prstGeom>
          <a:solidFill>
            <a:srgbClr val="CCFFCC"/>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Arial" charset="0"/>
                <a:ea typeface="ＭＳ Ｐゴシック" pitchFamily="50" charset="-128"/>
              </a:rPr>
              <a:t>最大▲</a:t>
            </a:r>
            <a:r>
              <a:rPr kumimoji="1" lang="en-US" altLang="ja-JP" sz="1800" b="0" i="0" u="none" strike="noStrike" cap="none" normalizeH="0" baseline="0" dirty="0" smtClean="0">
                <a:ln>
                  <a:noFill/>
                </a:ln>
                <a:solidFill>
                  <a:schemeClr val="tx1"/>
                </a:solidFill>
                <a:effectLst/>
                <a:latin typeface="Arial" charset="0"/>
                <a:ea typeface="ＭＳ Ｐゴシック" pitchFamily="50" charset="-128"/>
              </a:rPr>
              <a:t>7.0</a:t>
            </a:r>
            <a:r>
              <a:rPr kumimoji="1" lang="ja-JP" altLang="en-US" sz="1800" b="0" i="0" u="none" strike="noStrike" cap="none" normalizeH="0" baseline="0" dirty="0" smtClean="0">
                <a:ln>
                  <a:noFill/>
                </a:ln>
                <a:solidFill>
                  <a:schemeClr val="tx1"/>
                </a:solidFill>
                <a:effectLst/>
                <a:latin typeface="Arial" charset="0"/>
                <a:ea typeface="ＭＳ Ｐゴシック" pitchFamily="50" charset="-128"/>
              </a:rPr>
              <a:t>％</a:t>
            </a:r>
          </a:p>
        </p:txBody>
      </p:sp>
      <p:cxnSp>
        <p:nvCxnSpPr>
          <p:cNvPr id="10" name="直線矢印コネクタ 9"/>
          <p:cNvCxnSpPr/>
          <p:nvPr/>
        </p:nvCxnSpPr>
        <p:spPr bwMode="auto">
          <a:xfrm>
            <a:off x="5472807" y="3168402"/>
            <a:ext cx="0" cy="648072"/>
          </a:xfrm>
          <a:prstGeom prst="straightConnector1">
            <a:avLst/>
          </a:prstGeom>
          <a:solidFill>
            <a:srgbClr val="CCFFCC"/>
          </a:solidFill>
          <a:ln w="38100" cap="flat" cmpd="sng" algn="ctr">
            <a:solidFill>
              <a:srgbClr val="0070C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直線矢印コネクタ 11"/>
          <p:cNvCxnSpPr/>
          <p:nvPr/>
        </p:nvCxnSpPr>
        <p:spPr bwMode="auto">
          <a:xfrm>
            <a:off x="7417023" y="2346837"/>
            <a:ext cx="0" cy="1253613"/>
          </a:xfrm>
          <a:prstGeom prst="straightConnector1">
            <a:avLst/>
          </a:prstGeom>
          <a:solidFill>
            <a:srgbClr val="CCFFCC"/>
          </a:solidFill>
          <a:ln w="38100"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角丸四角形吹き出し 19"/>
          <p:cNvSpPr/>
          <p:nvPr/>
        </p:nvSpPr>
        <p:spPr bwMode="auto">
          <a:xfrm>
            <a:off x="1440359" y="3456434"/>
            <a:ext cx="2376264" cy="717503"/>
          </a:xfrm>
          <a:prstGeom prst="wedgeRoundRectCallout">
            <a:avLst>
              <a:gd name="adj1" fmla="val 41698"/>
              <a:gd name="adj2" fmla="val 87723"/>
              <a:gd name="adj3" fmla="val 16667"/>
            </a:avLst>
          </a:prstGeom>
          <a:solidFill>
            <a:srgbClr val="CCFFCC"/>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Arial" charset="0"/>
                <a:ea typeface="ＭＳ Ｐゴシック" pitchFamily="50" charset="-128"/>
              </a:rPr>
              <a:t>若年層（</a:t>
            </a:r>
            <a:r>
              <a:rPr kumimoji="1" lang="en-US" altLang="ja-JP" sz="1800" b="0" i="0" u="none" strike="noStrike" cap="none" normalizeH="0" baseline="0" dirty="0" smtClean="0">
                <a:ln>
                  <a:noFill/>
                </a:ln>
                <a:solidFill>
                  <a:schemeClr val="tx1"/>
                </a:solidFill>
                <a:effectLst/>
                <a:latin typeface="Arial" charset="0"/>
                <a:ea typeface="ＭＳ Ｐゴシック" pitchFamily="50" charset="-128"/>
              </a:rPr>
              <a:t>30</a:t>
            </a:r>
            <a:r>
              <a:rPr kumimoji="1" lang="ja-JP" altLang="en-US" sz="1800" b="0" i="0" u="none" strike="noStrike" cap="none" normalizeH="0" baseline="0" dirty="0" smtClean="0">
                <a:ln>
                  <a:noFill/>
                </a:ln>
                <a:solidFill>
                  <a:schemeClr val="tx1"/>
                </a:solidFill>
                <a:effectLst/>
                <a:latin typeface="Arial" charset="0"/>
                <a:ea typeface="ＭＳ Ｐゴシック" pitchFamily="50" charset="-128"/>
              </a:rPr>
              <a:t>歳以下）は</a:t>
            </a:r>
            <a:endParaRPr kumimoji="1" lang="en-US" altLang="ja-JP" sz="1800" b="0" i="0" u="none" strike="noStrike" cap="none" normalizeH="0" baseline="0" dirty="0" smtClean="0">
              <a:ln>
                <a:noFill/>
              </a:ln>
              <a:solidFill>
                <a:schemeClr val="tx1"/>
              </a:solidFill>
              <a:effectLst/>
              <a:latin typeface="Arial" charset="0"/>
              <a:ea typeface="ＭＳ Ｐゴシック" pitchFamily="50" charset="-128"/>
            </a:endParaRPr>
          </a:p>
          <a:p>
            <a:pPr marL="0" marR="0" indent="0" algn="l" defTabSz="914400" rtl="0" eaLnBrk="1" fontAlgn="base" latinLnBrk="0" hangingPunct="1">
              <a:lnSpc>
                <a:spcPct val="100000"/>
              </a:lnSpc>
              <a:spcBef>
                <a:spcPct val="0"/>
              </a:spcBef>
              <a:spcAft>
                <a:spcPct val="0"/>
              </a:spcAft>
              <a:buClrTx/>
              <a:buSzTx/>
              <a:buFontTx/>
              <a:buNone/>
              <a:tabLst/>
            </a:pPr>
            <a:r>
              <a:rPr lang="ja-JP" altLang="en-US" dirty="0">
                <a:latin typeface="Arial" charset="0"/>
                <a:ea typeface="ＭＳ Ｐゴシック" pitchFamily="50" charset="-128"/>
              </a:rPr>
              <a:t>　</a:t>
            </a:r>
            <a:r>
              <a:rPr kumimoji="1" lang="ja-JP" altLang="en-US" sz="1800" b="0" i="0" u="none" strike="noStrike" cap="none" normalizeH="0" baseline="0" dirty="0" smtClean="0">
                <a:ln>
                  <a:noFill/>
                </a:ln>
                <a:solidFill>
                  <a:schemeClr val="tx1"/>
                </a:solidFill>
                <a:effectLst/>
                <a:latin typeface="Arial" charset="0"/>
                <a:ea typeface="ＭＳ Ｐゴシック" pitchFamily="50" charset="-128"/>
              </a:rPr>
              <a:t>現状維持</a:t>
            </a:r>
          </a:p>
        </p:txBody>
      </p:sp>
      <p:sp>
        <p:nvSpPr>
          <p:cNvPr id="22" name="正方形/長方形 21"/>
          <p:cNvSpPr/>
          <p:nvPr/>
        </p:nvSpPr>
        <p:spPr bwMode="auto">
          <a:xfrm>
            <a:off x="6473750" y="3815185"/>
            <a:ext cx="1303313" cy="371513"/>
          </a:xfrm>
          <a:prstGeom prst="rect">
            <a:avLst/>
          </a:prstGeom>
          <a:solidFill>
            <a:srgbClr val="CCFFCC"/>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Arial" charset="0"/>
                <a:ea typeface="ＭＳ Ｐゴシック" pitchFamily="50" charset="-128"/>
              </a:rPr>
              <a:t>フラット化</a:t>
            </a:r>
          </a:p>
        </p:txBody>
      </p:sp>
    </p:spTree>
    <p:extLst>
      <p:ext uri="{BB962C8B-B14F-4D97-AF65-F5344CB8AC3E}">
        <p14:creationId xmlns:p14="http://schemas.microsoft.com/office/powerpoint/2010/main" val="42413965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2"/>
          </p:nvPr>
        </p:nvSpPr>
        <p:spPr/>
        <p:txBody>
          <a:bodyPr/>
          <a:lstStyle/>
          <a:p>
            <a:fld id="{07C83626-9FCA-49DB-B8B8-D6519A696C34}" type="slidenum">
              <a:rPr kumimoji="1" lang="ja-JP" altLang="en-US" sz="1600" smtClean="0"/>
              <a:pPr/>
              <a:t>5</a:t>
            </a:fld>
            <a:endParaRPr kumimoji="1" lang="ja-JP" altLang="en-US" sz="1600" dirty="0"/>
          </a:p>
        </p:txBody>
      </p:sp>
      <p:graphicFrame>
        <p:nvGraphicFramePr>
          <p:cNvPr id="16" name="図表 15"/>
          <p:cNvGraphicFramePr/>
          <p:nvPr>
            <p:extLst>
              <p:ext uri="{D42A27DB-BD31-4B8C-83A1-F6EECF244321}">
                <p14:modId xmlns:p14="http://schemas.microsoft.com/office/powerpoint/2010/main" val="2352125280"/>
              </p:ext>
            </p:extLst>
          </p:nvPr>
        </p:nvGraphicFramePr>
        <p:xfrm>
          <a:off x="864295" y="4290913"/>
          <a:ext cx="2717477" cy="4616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0" name="Rectangle 11"/>
          <p:cNvSpPr>
            <a:spLocks noChangeArrowheads="1"/>
          </p:cNvSpPr>
          <p:nvPr/>
        </p:nvSpPr>
        <p:spPr bwMode="auto">
          <a:xfrm>
            <a:off x="1338261" y="1368200"/>
            <a:ext cx="2520157" cy="346075"/>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2000" dirty="0" smtClean="0">
                <a:solidFill>
                  <a:schemeClr val="tx2"/>
                </a:solidFill>
                <a:latin typeface="+mn-ea"/>
                <a:ea typeface="+mn-ea"/>
              </a:rPr>
              <a:t>査定</a:t>
            </a:r>
            <a:r>
              <a:rPr lang="ja-JP" altLang="en-US" sz="2000" dirty="0">
                <a:solidFill>
                  <a:schemeClr val="tx2"/>
                </a:solidFill>
                <a:latin typeface="+mn-ea"/>
                <a:ea typeface="+mn-ea"/>
              </a:rPr>
              <a:t>昇給制度の概要</a:t>
            </a:r>
          </a:p>
        </p:txBody>
      </p:sp>
      <p:sp>
        <p:nvSpPr>
          <p:cNvPr id="81" name="AutoShape 12"/>
          <p:cNvSpPr>
            <a:spLocks noChangeArrowheads="1"/>
          </p:cNvSpPr>
          <p:nvPr/>
        </p:nvSpPr>
        <p:spPr bwMode="auto">
          <a:xfrm>
            <a:off x="1473993" y="2047875"/>
            <a:ext cx="1339850" cy="288925"/>
          </a:xfrm>
          <a:prstGeom prst="roundRect">
            <a:avLst>
              <a:gd name="adj" fmla="val 16667"/>
            </a:avLst>
          </a:prstGeom>
          <a:solidFill>
            <a:srgbClr val="CCFFFF"/>
          </a:solidFill>
          <a:ln w="1270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defRPr/>
            </a:pPr>
            <a:r>
              <a:rPr lang="en-US" altLang="ja-JP" sz="1600" dirty="0">
                <a:effectLst>
                  <a:outerShdw blurRad="38100" dist="38100" dir="2700000" algn="tl">
                    <a:srgbClr val="FFFFFF"/>
                  </a:outerShdw>
                </a:effectLst>
                <a:latin typeface="ＭＳ Ｐゴシック" pitchFamily="50" charset="-128"/>
                <a:ea typeface="ＭＳ Ｐゴシック" pitchFamily="50" charset="-128"/>
              </a:rPr>
              <a:t>06</a:t>
            </a:r>
            <a:r>
              <a:rPr lang="ja-JP" altLang="en-US" sz="1600" dirty="0">
                <a:effectLst>
                  <a:outerShdw blurRad="38100" dist="38100" dir="2700000" algn="tl">
                    <a:srgbClr val="FFFFFF"/>
                  </a:outerShdw>
                </a:effectLst>
                <a:latin typeface="ＭＳ Ｐゴシック" pitchFamily="50" charset="-128"/>
                <a:ea typeface="ＭＳ Ｐゴシック" pitchFamily="50" charset="-128"/>
              </a:rPr>
              <a:t>年</a:t>
            </a:r>
            <a:r>
              <a:rPr lang="en-US" altLang="ja-JP" sz="1600" dirty="0">
                <a:effectLst>
                  <a:outerShdw blurRad="38100" dist="38100" dir="2700000" algn="tl">
                    <a:srgbClr val="FFFFFF"/>
                  </a:outerShdw>
                </a:effectLst>
                <a:latin typeface="ＭＳ Ｐゴシック" pitchFamily="50" charset="-128"/>
                <a:ea typeface="ＭＳ Ｐゴシック" pitchFamily="50" charset="-128"/>
              </a:rPr>
              <a:t>3</a:t>
            </a:r>
            <a:r>
              <a:rPr lang="ja-JP" altLang="en-US" sz="1600" dirty="0">
                <a:effectLst>
                  <a:outerShdw blurRad="38100" dist="38100" dir="2700000" algn="tl">
                    <a:srgbClr val="FFFFFF"/>
                  </a:outerShdw>
                </a:effectLst>
                <a:latin typeface="ＭＳ Ｐゴシック" pitchFamily="50" charset="-128"/>
                <a:ea typeface="ＭＳ Ｐゴシック" pitchFamily="50" charset="-128"/>
              </a:rPr>
              <a:t>月まで</a:t>
            </a:r>
          </a:p>
        </p:txBody>
      </p:sp>
      <p:sp>
        <p:nvSpPr>
          <p:cNvPr id="83" name="AutoShape 14"/>
          <p:cNvSpPr>
            <a:spLocks noChangeArrowheads="1"/>
          </p:cNvSpPr>
          <p:nvPr/>
        </p:nvSpPr>
        <p:spPr bwMode="auto">
          <a:xfrm>
            <a:off x="4545806" y="2047875"/>
            <a:ext cx="1436687" cy="288925"/>
          </a:xfrm>
          <a:prstGeom prst="roundRect">
            <a:avLst>
              <a:gd name="adj" fmla="val 16667"/>
            </a:avLst>
          </a:prstGeom>
          <a:solidFill>
            <a:srgbClr val="CCFFFF"/>
          </a:solidFill>
          <a:ln w="1270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defRPr/>
            </a:pPr>
            <a:r>
              <a:rPr lang="en-US" altLang="ja-JP" sz="1600" b="1">
                <a:effectLst>
                  <a:outerShdw blurRad="38100" dist="38100" dir="2700000" algn="tl">
                    <a:srgbClr val="FFFFFF"/>
                  </a:outerShdw>
                </a:effectLst>
                <a:latin typeface="ＭＳ Ｐゴシック" pitchFamily="50" charset="-128"/>
                <a:ea typeface="ＭＳ Ｐゴシック" pitchFamily="50" charset="-128"/>
              </a:rPr>
              <a:t>06</a:t>
            </a:r>
            <a:r>
              <a:rPr lang="ja-JP" altLang="en-US" sz="1600" b="1">
                <a:effectLst>
                  <a:outerShdw blurRad="38100" dist="38100" dir="2700000" algn="tl">
                    <a:srgbClr val="FFFFFF"/>
                  </a:outerShdw>
                </a:effectLst>
                <a:latin typeface="ＭＳ Ｐゴシック" pitchFamily="50" charset="-128"/>
                <a:ea typeface="ＭＳ Ｐゴシック" pitchFamily="50" charset="-128"/>
              </a:rPr>
              <a:t>年</a:t>
            </a:r>
            <a:r>
              <a:rPr lang="en-US" altLang="ja-JP" sz="1600" b="1">
                <a:effectLst>
                  <a:outerShdw blurRad="38100" dist="38100" dir="2700000" algn="tl">
                    <a:srgbClr val="FFFFFF"/>
                  </a:outerShdw>
                </a:effectLst>
                <a:latin typeface="ＭＳ Ｐゴシック" pitchFamily="50" charset="-128"/>
                <a:ea typeface="ＭＳ Ｐゴシック" pitchFamily="50" charset="-128"/>
              </a:rPr>
              <a:t>4</a:t>
            </a:r>
            <a:r>
              <a:rPr lang="ja-JP" altLang="en-US" sz="1600" b="1">
                <a:effectLst>
                  <a:outerShdw blurRad="38100" dist="38100" dir="2700000" algn="tl">
                    <a:srgbClr val="FFFFFF"/>
                  </a:outerShdw>
                </a:effectLst>
                <a:latin typeface="ＭＳ Ｐゴシック" pitchFamily="50" charset="-128"/>
                <a:ea typeface="ＭＳ Ｐゴシック" pitchFamily="50" charset="-128"/>
              </a:rPr>
              <a:t>月以降</a:t>
            </a:r>
          </a:p>
        </p:txBody>
      </p:sp>
      <p:sp>
        <p:nvSpPr>
          <p:cNvPr id="84" name="Rectangle 15"/>
          <p:cNvSpPr>
            <a:spLocks noChangeArrowheads="1"/>
          </p:cNvSpPr>
          <p:nvPr/>
        </p:nvSpPr>
        <p:spPr bwMode="auto">
          <a:xfrm>
            <a:off x="1499393" y="2598737"/>
            <a:ext cx="1314450" cy="1176338"/>
          </a:xfrm>
          <a:prstGeom prst="rect">
            <a:avLst/>
          </a:prstGeom>
          <a:solidFill>
            <a:srgbClr val="99CCFF"/>
          </a:solidFill>
          <a:ln w="9525">
            <a:miter lim="800000"/>
            <a:headEnd/>
            <a:tailEnd/>
          </a:ln>
          <a:effectLst/>
          <a:scene3d>
            <a:camera prst="legacyObliqueBottomRight"/>
            <a:lightRig rig="legacyFlat3" dir="b"/>
          </a:scene3d>
          <a:sp3d extrusionH="430200" prstMaterial="legacyMatte">
            <a:bevelT w="13500" h="13500" prst="angle"/>
            <a:bevelB w="13500" h="13500" prst="angle"/>
            <a:extrusionClr>
              <a:srgbClr val="99CC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74295" tIns="8890" rIns="74295" bIns="8890">
            <a:flatTx/>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85" name="Rectangle 16"/>
          <p:cNvSpPr>
            <a:spLocks noChangeArrowheads="1"/>
          </p:cNvSpPr>
          <p:nvPr/>
        </p:nvSpPr>
        <p:spPr bwMode="auto">
          <a:xfrm>
            <a:off x="1672431" y="2767012"/>
            <a:ext cx="998537" cy="760413"/>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defRPr/>
            </a:pPr>
            <a:r>
              <a:rPr lang="ja-JP" altLang="en-US" sz="1400" b="1" dirty="0">
                <a:solidFill>
                  <a:schemeClr val="bg1"/>
                </a:solidFill>
                <a:effectLst>
                  <a:outerShdw blurRad="38100" dist="38100" dir="2700000" algn="tl">
                    <a:srgbClr val="C0C0C0"/>
                  </a:outerShdw>
                </a:effectLst>
                <a:latin typeface="ＭＳ Ｐゴシック" pitchFamily="50" charset="-128"/>
                <a:ea typeface="ＭＳ Ｐゴシック" pitchFamily="50" charset="-128"/>
              </a:rPr>
              <a:t>特別昇給</a:t>
            </a:r>
          </a:p>
          <a:p>
            <a:pPr algn="ctr">
              <a:defRPr/>
            </a:pPr>
            <a:r>
              <a:rPr lang="ja-JP" altLang="en-US" sz="1400" b="1" dirty="0">
                <a:solidFill>
                  <a:schemeClr val="bg1"/>
                </a:solidFill>
                <a:effectLst>
                  <a:outerShdw blurRad="38100" dist="38100" dir="2700000" algn="tl">
                    <a:srgbClr val="C0C0C0"/>
                  </a:outerShdw>
                </a:effectLst>
                <a:latin typeface="ＭＳ Ｐゴシック" pitchFamily="50" charset="-128"/>
                <a:ea typeface="ＭＳ Ｐゴシック" pitchFamily="50" charset="-128"/>
              </a:rPr>
              <a:t>定数の</a:t>
            </a:r>
            <a:r>
              <a:rPr lang="en-US" altLang="ja-JP" sz="1400" b="1" dirty="0">
                <a:solidFill>
                  <a:schemeClr val="bg1"/>
                </a:solidFill>
                <a:effectLst>
                  <a:outerShdw blurRad="38100" dist="38100" dir="2700000" algn="tl">
                    <a:srgbClr val="C0C0C0"/>
                  </a:outerShdw>
                </a:effectLst>
                <a:latin typeface="ＭＳ Ｐゴシック" pitchFamily="50" charset="-128"/>
                <a:ea typeface="ＭＳ Ｐゴシック" pitchFamily="50" charset="-128"/>
              </a:rPr>
              <a:t>15%</a:t>
            </a:r>
          </a:p>
          <a:p>
            <a:pPr algn="ctr">
              <a:defRPr/>
            </a:pPr>
            <a:r>
              <a:rPr lang="ja-JP" altLang="en-US" sz="1400" b="1" dirty="0">
                <a:solidFill>
                  <a:schemeClr val="bg1"/>
                </a:solidFill>
                <a:effectLst>
                  <a:outerShdw blurRad="38100" dist="38100" dir="2700000" algn="tl">
                    <a:srgbClr val="C0C0C0"/>
                  </a:outerShdw>
                </a:effectLst>
                <a:latin typeface="ＭＳ Ｐゴシック" pitchFamily="50" charset="-128"/>
                <a:ea typeface="ＭＳ Ｐゴシック" pitchFamily="50" charset="-128"/>
              </a:rPr>
              <a:t>旧１号俸</a:t>
            </a:r>
          </a:p>
        </p:txBody>
      </p:sp>
      <p:sp>
        <p:nvSpPr>
          <p:cNvPr id="86" name="Rectangle 17"/>
          <p:cNvSpPr>
            <a:spLocks noChangeArrowheads="1"/>
          </p:cNvSpPr>
          <p:nvPr/>
        </p:nvSpPr>
        <p:spPr bwMode="auto">
          <a:xfrm>
            <a:off x="1518443" y="4422775"/>
            <a:ext cx="1314450" cy="2160587"/>
          </a:xfrm>
          <a:prstGeom prst="rect">
            <a:avLst/>
          </a:prstGeom>
          <a:solidFill>
            <a:srgbClr val="C0C0C0"/>
          </a:solidFill>
          <a:ln w="9525">
            <a:miter lim="800000"/>
            <a:headEnd/>
            <a:tailEnd/>
          </a:ln>
          <a:scene3d>
            <a:camera prst="legacyObliqueBottomRight"/>
            <a:lightRig rig="legacyFlat3" dir="b"/>
          </a:scene3d>
          <a:sp3d extrusionH="430200" prstMaterial="legacyMatte">
            <a:bevelT w="13500" h="13500" prst="angle"/>
            <a:bevelB w="13500" h="13500" prst="angle"/>
            <a:extrusionClr>
              <a:srgbClr val="C0C0C0"/>
            </a:extrusionClr>
          </a:sp3d>
        </p:spPr>
        <p:txBody>
          <a:bodyPr lIns="74295" tIns="8890" rIns="74295" bIns="8890">
            <a:flatTx/>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87" name="Rectangle 18"/>
          <p:cNvSpPr>
            <a:spLocks noChangeArrowheads="1"/>
          </p:cNvSpPr>
          <p:nvPr/>
        </p:nvSpPr>
        <p:spPr bwMode="auto">
          <a:xfrm>
            <a:off x="1672431" y="4498975"/>
            <a:ext cx="998537" cy="2084387"/>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defRPr/>
            </a:pPr>
            <a:r>
              <a:rPr lang="ja-JP" altLang="en-US" sz="1400" b="1">
                <a:solidFill>
                  <a:schemeClr val="bg1"/>
                </a:solidFill>
                <a:effectLst>
                  <a:outerShdw blurRad="38100" dist="38100" dir="2700000" algn="tl">
                    <a:srgbClr val="C0C0C0"/>
                  </a:outerShdw>
                </a:effectLst>
                <a:latin typeface="ＭＳ Ｐゴシック" pitchFamily="50" charset="-128"/>
                <a:ea typeface="ＭＳ Ｐゴシック" pitchFamily="50" charset="-128"/>
              </a:rPr>
              <a:t>定期昇給</a:t>
            </a:r>
          </a:p>
          <a:p>
            <a:pPr algn="ctr">
              <a:defRPr/>
            </a:pPr>
            <a:endParaRPr lang="ja-JP" altLang="en-US" sz="1400" b="1">
              <a:solidFill>
                <a:schemeClr val="bg1"/>
              </a:solidFill>
              <a:effectLst>
                <a:outerShdw blurRad="38100" dist="38100" dir="2700000" algn="tl">
                  <a:srgbClr val="C0C0C0"/>
                </a:outerShdw>
              </a:effectLst>
              <a:latin typeface="ＭＳ Ｐゴシック" pitchFamily="50" charset="-128"/>
              <a:ea typeface="ＭＳ Ｐゴシック" pitchFamily="50" charset="-128"/>
            </a:endParaRPr>
          </a:p>
          <a:p>
            <a:pPr algn="ctr">
              <a:defRPr/>
            </a:pPr>
            <a:endParaRPr lang="ja-JP" altLang="en-US" sz="1400" b="1">
              <a:solidFill>
                <a:schemeClr val="bg1"/>
              </a:solidFill>
              <a:effectLst>
                <a:outerShdw blurRad="38100" dist="38100" dir="2700000" algn="tl">
                  <a:srgbClr val="C0C0C0"/>
                </a:outerShdw>
              </a:effectLst>
              <a:latin typeface="ＭＳ Ｐゴシック" pitchFamily="50" charset="-128"/>
              <a:ea typeface="ＭＳ Ｐゴシック" pitchFamily="50" charset="-128"/>
            </a:endParaRPr>
          </a:p>
          <a:p>
            <a:pPr algn="ctr">
              <a:defRPr/>
            </a:pPr>
            <a:r>
              <a:rPr lang="ja-JP" altLang="en-US" sz="1400" b="1">
                <a:solidFill>
                  <a:schemeClr val="bg1"/>
                </a:solidFill>
                <a:effectLst>
                  <a:outerShdw blurRad="38100" dist="38100" dir="2700000" algn="tl">
                    <a:srgbClr val="C0C0C0"/>
                  </a:outerShdw>
                </a:effectLst>
                <a:latin typeface="ＭＳ Ｐゴシック" pitchFamily="50" charset="-128"/>
                <a:ea typeface="ＭＳ Ｐゴシック" pitchFamily="50" charset="-128"/>
              </a:rPr>
              <a:t>昇給期は</a:t>
            </a:r>
          </a:p>
          <a:p>
            <a:pPr algn="ctr">
              <a:defRPr/>
            </a:pPr>
            <a:r>
              <a:rPr lang="ja-JP" altLang="en-US" sz="1400" b="1">
                <a:solidFill>
                  <a:schemeClr val="bg1"/>
                </a:solidFill>
                <a:effectLst>
                  <a:outerShdw blurRad="38100" dist="38100" dir="2700000" algn="tl">
                    <a:srgbClr val="C0C0C0"/>
                  </a:outerShdw>
                </a:effectLst>
                <a:latin typeface="ＭＳ Ｐゴシック" pitchFamily="50" charset="-128"/>
                <a:ea typeface="ＭＳ Ｐゴシック" pitchFamily="50" charset="-128"/>
              </a:rPr>
              <a:t>年４回</a:t>
            </a:r>
          </a:p>
          <a:p>
            <a:pPr algn="ctr">
              <a:defRPr/>
            </a:pPr>
            <a:endParaRPr lang="ja-JP" altLang="en-US" sz="1400" b="1">
              <a:solidFill>
                <a:schemeClr val="bg1"/>
              </a:solidFill>
              <a:effectLst>
                <a:outerShdw blurRad="38100" dist="38100" dir="2700000" algn="tl">
                  <a:srgbClr val="C0C0C0"/>
                </a:outerShdw>
              </a:effectLst>
              <a:latin typeface="ＭＳ Ｐゴシック" pitchFamily="50" charset="-128"/>
              <a:ea typeface="ＭＳ Ｐゴシック" pitchFamily="50" charset="-128"/>
            </a:endParaRPr>
          </a:p>
          <a:p>
            <a:pPr algn="ctr">
              <a:defRPr/>
            </a:pPr>
            <a:endParaRPr lang="ja-JP" altLang="en-US" sz="1400" b="1">
              <a:solidFill>
                <a:schemeClr val="bg1"/>
              </a:solidFill>
              <a:effectLst>
                <a:outerShdw blurRad="38100" dist="38100" dir="2700000" algn="tl">
                  <a:srgbClr val="C0C0C0"/>
                </a:outerShdw>
              </a:effectLst>
              <a:latin typeface="ＭＳ Ｐゴシック" pitchFamily="50" charset="-128"/>
              <a:ea typeface="ＭＳ Ｐゴシック" pitchFamily="50" charset="-128"/>
            </a:endParaRPr>
          </a:p>
          <a:p>
            <a:pPr algn="ctr">
              <a:defRPr/>
            </a:pPr>
            <a:r>
              <a:rPr lang="ja-JP" altLang="en-US" sz="1400" b="1">
                <a:solidFill>
                  <a:schemeClr val="bg1"/>
                </a:solidFill>
                <a:effectLst>
                  <a:outerShdw blurRad="38100" dist="38100" dir="2700000" algn="tl">
                    <a:srgbClr val="C0C0C0"/>
                  </a:outerShdw>
                </a:effectLst>
                <a:latin typeface="ＭＳ Ｐゴシック" pitchFamily="50" charset="-128"/>
                <a:ea typeface="ＭＳ Ｐゴシック" pitchFamily="50" charset="-128"/>
              </a:rPr>
              <a:t>旧１号俸</a:t>
            </a:r>
          </a:p>
        </p:txBody>
      </p:sp>
      <p:sp>
        <p:nvSpPr>
          <p:cNvPr id="88" name="AutoShape 21"/>
          <p:cNvSpPr>
            <a:spLocks noChangeArrowheads="1"/>
          </p:cNvSpPr>
          <p:nvPr/>
        </p:nvSpPr>
        <p:spPr bwMode="auto">
          <a:xfrm>
            <a:off x="3318668" y="4206875"/>
            <a:ext cx="1079500" cy="790575"/>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CCFFCC"/>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89" name="Rectangle 22"/>
          <p:cNvSpPr>
            <a:spLocks noChangeArrowheads="1"/>
          </p:cNvSpPr>
          <p:nvPr/>
        </p:nvSpPr>
        <p:spPr bwMode="auto">
          <a:xfrm>
            <a:off x="3463131" y="4268787"/>
            <a:ext cx="742950" cy="658813"/>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defRPr/>
            </a:pPr>
            <a:r>
              <a:rPr lang="ja-JP" altLang="en-US" sz="1400" b="1">
                <a:effectLst>
                  <a:outerShdw blurRad="38100" dist="38100" dir="2700000" algn="tl">
                    <a:srgbClr val="C0C0C0"/>
                  </a:outerShdw>
                </a:effectLst>
                <a:latin typeface="ＭＳ Ｐゴシック" pitchFamily="50" charset="-128"/>
                <a:ea typeface="ＭＳ Ｐゴシック" pitchFamily="50" charset="-128"/>
              </a:rPr>
              <a:t>年</a:t>
            </a:r>
            <a:r>
              <a:rPr lang="en-US" altLang="ja-JP" sz="1400" b="1">
                <a:effectLst>
                  <a:outerShdw blurRad="38100" dist="38100" dir="2700000" algn="tl">
                    <a:srgbClr val="C0C0C0"/>
                  </a:outerShdw>
                </a:effectLst>
                <a:latin typeface="ＭＳ Ｐゴシック" pitchFamily="50" charset="-128"/>
                <a:ea typeface="ＭＳ Ｐゴシック" pitchFamily="50" charset="-128"/>
              </a:rPr>
              <a:t>1</a:t>
            </a:r>
            <a:r>
              <a:rPr lang="ja-JP" altLang="en-US" sz="1400" b="1">
                <a:effectLst>
                  <a:outerShdw blurRad="38100" dist="38100" dir="2700000" algn="tl">
                    <a:srgbClr val="C0C0C0"/>
                  </a:outerShdw>
                </a:effectLst>
                <a:latin typeface="ＭＳ Ｐゴシック" pitchFamily="50" charset="-128"/>
                <a:ea typeface="ＭＳ Ｐゴシック" pitchFamily="50" charset="-128"/>
              </a:rPr>
              <a:t>回</a:t>
            </a:r>
          </a:p>
        </p:txBody>
      </p:sp>
      <p:sp>
        <p:nvSpPr>
          <p:cNvPr id="90" name="AutoShape 23"/>
          <p:cNvSpPr>
            <a:spLocks noChangeArrowheads="1"/>
          </p:cNvSpPr>
          <p:nvPr/>
        </p:nvSpPr>
        <p:spPr bwMode="auto">
          <a:xfrm>
            <a:off x="3318668" y="5000625"/>
            <a:ext cx="1079500" cy="790575"/>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CCFFFF"/>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1" name="Rectangle 24"/>
          <p:cNvSpPr>
            <a:spLocks noChangeArrowheads="1"/>
          </p:cNvSpPr>
          <p:nvPr/>
        </p:nvSpPr>
        <p:spPr bwMode="auto">
          <a:xfrm>
            <a:off x="3512343" y="5145087"/>
            <a:ext cx="742950" cy="430213"/>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defRPr/>
            </a:pPr>
            <a:r>
              <a:rPr lang="en-US" altLang="ja-JP" sz="1400" b="1">
                <a:effectLst>
                  <a:outerShdw blurRad="38100" dist="38100" dir="2700000" algn="tl">
                    <a:srgbClr val="C0C0C0"/>
                  </a:outerShdw>
                </a:effectLst>
                <a:latin typeface="ＭＳ Ｐゴシック" pitchFamily="50" charset="-128"/>
                <a:ea typeface="ＭＳ Ｐゴシック" pitchFamily="50" charset="-128"/>
              </a:rPr>
              <a:t>1</a:t>
            </a:r>
            <a:r>
              <a:rPr lang="ja-JP" altLang="en-US" sz="1400" b="1">
                <a:effectLst>
                  <a:outerShdw blurRad="38100" dist="38100" dir="2700000" algn="tl">
                    <a:srgbClr val="C0C0C0"/>
                  </a:outerShdw>
                </a:effectLst>
                <a:latin typeface="ＭＳ Ｐゴシック" pitchFamily="50" charset="-128"/>
                <a:ea typeface="ＭＳ Ｐゴシック" pitchFamily="50" charset="-128"/>
              </a:rPr>
              <a:t>月</a:t>
            </a:r>
            <a:r>
              <a:rPr lang="en-US" altLang="ja-JP" sz="1400" b="1">
                <a:effectLst>
                  <a:outerShdw blurRad="38100" dist="38100" dir="2700000" algn="tl">
                    <a:srgbClr val="C0C0C0"/>
                  </a:outerShdw>
                </a:effectLst>
                <a:latin typeface="ＭＳ Ｐゴシック" pitchFamily="50" charset="-128"/>
                <a:ea typeface="ＭＳ Ｐゴシック" pitchFamily="50" charset="-128"/>
              </a:rPr>
              <a:t>1</a:t>
            </a:r>
            <a:r>
              <a:rPr lang="ja-JP" altLang="en-US" sz="1400" b="1">
                <a:effectLst>
                  <a:outerShdw blurRad="38100" dist="38100" dir="2700000" algn="tl">
                    <a:srgbClr val="C0C0C0"/>
                  </a:outerShdw>
                </a:effectLst>
                <a:latin typeface="ＭＳ Ｐゴシック" pitchFamily="50" charset="-128"/>
                <a:ea typeface="ＭＳ Ｐゴシック" pitchFamily="50" charset="-128"/>
              </a:rPr>
              <a:t>日</a:t>
            </a:r>
          </a:p>
        </p:txBody>
      </p:sp>
      <p:sp>
        <p:nvSpPr>
          <p:cNvPr id="92" name="AutoShape 25"/>
          <p:cNvSpPr>
            <a:spLocks noChangeArrowheads="1"/>
          </p:cNvSpPr>
          <p:nvPr/>
        </p:nvSpPr>
        <p:spPr bwMode="auto">
          <a:xfrm>
            <a:off x="3318668" y="5791200"/>
            <a:ext cx="1079500" cy="790575"/>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00CCFF"/>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93" name="Rectangle 27"/>
          <p:cNvSpPr>
            <a:spLocks noChangeArrowheads="1"/>
          </p:cNvSpPr>
          <p:nvPr/>
        </p:nvSpPr>
        <p:spPr bwMode="auto">
          <a:xfrm>
            <a:off x="3439318" y="5853112"/>
            <a:ext cx="742950" cy="658813"/>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defRPr/>
            </a:pPr>
            <a:r>
              <a:rPr lang="ja-JP" altLang="en-US" sz="1400" b="1">
                <a:effectLst>
                  <a:outerShdw blurRad="38100" dist="38100" dir="2700000" algn="tl">
                    <a:srgbClr val="C0C0C0"/>
                  </a:outerShdw>
                </a:effectLst>
                <a:latin typeface="ＭＳ Ｐゴシック" pitchFamily="50" charset="-128"/>
                <a:ea typeface="ＭＳ Ｐゴシック" pitchFamily="50" charset="-128"/>
              </a:rPr>
              <a:t>４分割</a:t>
            </a:r>
          </a:p>
        </p:txBody>
      </p:sp>
      <p:sp>
        <p:nvSpPr>
          <p:cNvPr id="94" name="Rectangle 28"/>
          <p:cNvSpPr>
            <a:spLocks noChangeArrowheads="1"/>
          </p:cNvSpPr>
          <p:nvPr/>
        </p:nvSpPr>
        <p:spPr bwMode="auto">
          <a:xfrm>
            <a:off x="4737893" y="2479675"/>
            <a:ext cx="1028700" cy="406400"/>
          </a:xfrm>
          <a:prstGeom prst="rect">
            <a:avLst/>
          </a:prstGeom>
          <a:solidFill>
            <a:srgbClr val="00FFFF"/>
          </a:solidFill>
          <a:ln w="25400">
            <a:miter lim="800000"/>
            <a:headEnd/>
            <a:tailEnd/>
          </a:ln>
          <a:scene3d>
            <a:camera prst="legacyObliqueBottomRight"/>
            <a:lightRig rig="legacyFlat3" dir="b"/>
          </a:scene3d>
          <a:sp3d extrusionH="430200" prstMaterial="legacyMatte">
            <a:bevelT w="13500" h="13500" prst="angle"/>
            <a:bevelB w="13500" h="13500" prst="angle"/>
            <a:extrusionClr>
              <a:srgbClr val="00FFFF"/>
            </a:extrusionClr>
          </a:sp3d>
        </p:spPr>
        <p:txBody>
          <a:bodyPr lIns="74295" tIns="8890" rIns="74295" bIns="8890" anchor="ctr" anchorCtr="1">
            <a:flatTx/>
          </a:bodyPr>
          <a:lstStyle/>
          <a:p>
            <a:pPr algn="ctr" eaLnBrk="0" hangingPunct="0">
              <a:defRPr/>
            </a:pPr>
            <a:r>
              <a:rPr kumimoji="0" lang="ja-JP" altLang="en-US" sz="1600" b="1">
                <a:effectLst>
                  <a:outerShdw blurRad="38100" dist="38100" dir="2700000" algn="tl">
                    <a:srgbClr val="FFFFFF"/>
                  </a:outerShdw>
                </a:effectLst>
                <a:latin typeface="ＭＳ ゴシック" pitchFamily="49" charset="-128"/>
                <a:ea typeface="ＭＳ ゴシック" pitchFamily="49" charset="-128"/>
              </a:rPr>
              <a:t>新８号俸</a:t>
            </a:r>
          </a:p>
        </p:txBody>
      </p:sp>
      <p:sp>
        <p:nvSpPr>
          <p:cNvPr id="95" name="Rectangle 29"/>
          <p:cNvSpPr>
            <a:spLocks noChangeArrowheads="1"/>
          </p:cNvSpPr>
          <p:nvPr/>
        </p:nvSpPr>
        <p:spPr bwMode="auto">
          <a:xfrm>
            <a:off x="4737893" y="2865437"/>
            <a:ext cx="1028700" cy="406400"/>
          </a:xfrm>
          <a:prstGeom prst="rect">
            <a:avLst/>
          </a:prstGeom>
          <a:solidFill>
            <a:srgbClr val="00FFFF"/>
          </a:solidFill>
          <a:ln w="9525">
            <a:miter lim="800000"/>
            <a:headEnd/>
            <a:tailEnd/>
          </a:ln>
          <a:scene3d>
            <a:camera prst="legacyObliqueBottomRight"/>
            <a:lightRig rig="legacyFlat3" dir="b"/>
          </a:scene3d>
          <a:sp3d extrusionH="125400" prstMaterial="legacyMatte">
            <a:bevelT w="13500" h="13500" prst="angle"/>
            <a:bevelB w="13500" h="13500" prst="angle"/>
            <a:extrusionClr>
              <a:srgbClr val="00FFFF"/>
            </a:extrusionClr>
          </a:sp3d>
        </p:spPr>
        <p:txBody>
          <a:bodyPr lIns="74295" tIns="8890" rIns="74295" bIns="8890" anchor="ctr" anchorCtr="1">
            <a:flatTx/>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a:r>
              <a:rPr kumimoji="0" lang="ja-JP" altLang="en-US" sz="1600" b="1">
                <a:latin typeface="ＭＳ ゴシック" pitchFamily="49" charset="-128"/>
                <a:ea typeface="ＭＳ ゴシック" pitchFamily="49" charset="-128"/>
              </a:rPr>
              <a:t>新７号俸</a:t>
            </a:r>
            <a:endParaRPr kumimoji="0" lang="ja-JP" altLang="en-US" sz="1600" b="1">
              <a:latin typeface="Century" pitchFamily="18" charset="0"/>
              <a:ea typeface="ＭＳ 明朝" pitchFamily="17" charset="-128"/>
            </a:endParaRPr>
          </a:p>
        </p:txBody>
      </p:sp>
      <p:sp>
        <p:nvSpPr>
          <p:cNvPr id="96" name="Rectangle 30"/>
          <p:cNvSpPr>
            <a:spLocks noChangeArrowheads="1"/>
          </p:cNvSpPr>
          <p:nvPr/>
        </p:nvSpPr>
        <p:spPr bwMode="auto">
          <a:xfrm>
            <a:off x="4737893" y="3441700"/>
            <a:ext cx="1028700" cy="406400"/>
          </a:xfrm>
          <a:prstGeom prst="rect">
            <a:avLst/>
          </a:prstGeom>
          <a:solidFill>
            <a:srgbClr val="CCFFFF"/>
          </a:solidFill>
          <a:ln w="25400">
            <a:miter lim="800000"/>
            <a:headEnd/>
            <a:tailEnd/>
          </a:ln>
          <a:scene3d>
            <a:camera prst="legacyObliqueBottomRight">
              <a:rot lat="300000" lon="0" rev="0"/>
            </a:camera>
            <a:lightRig rig="legacyFlat3" dir="b"/>
          </a:scene3d>
          <a:sp3d extrusionH="887400" prstMaterial="legacyMatte">
            <a:bevelT w="13500" h="13500" prst="angle"/>
            <a:bevelB w="13500" h="13500" prst="angle"/>
            <a:extrusionClr>
              <a:srgbClr val="CCFFFF"/>
            </a:extrusionClr>
          </a:sp3d>
        </p:spPr>
        <p:txBody>
          <a:bodyPr lIns="74295" tIns="8890" rIns="74295" bIns="8890" anchor="ctr" anchorCtr="1">
            <a:flatTx/>
          </a:bodyPr>
          <a:lstStyle/>
          <a:p>
            <a:pPr algn="ctr" eaLnBrk="0" hangingPunct="0">
              <a:defRPr/>
            </a:pPr>
            <a:r>
              <a:rPr kumimoji="0" lang="ja-JP" altLang="en-US" sz="1600" b="1">
                <a:effectLst>
                  <a:outerShdw blurRad="38100" dist="38100" dir="2700000" algn="tl">
                    <a:srgbClr val="FFFFFF"/>
                  </a:outerShdw>
                </a:effectLst>
                <a:latin typeface="ＭＳ ゴシック" pitchFamily="49" charset="-128"/>
                <a:ea typeface="ＭＳ ゴシック" pitchFamily="49" charset="-128"/>
              </a:rPr>
              <a:t>新６号俸</a:t>
            </a:r>
          </a:p>
        </p:txBody>
      </p:sp>
      <p:sp>
        <p:nvSpPr>
          <p:cNvPr id="97" name="Rectangle 31"/>
          <p:cNvSpPr>
            <a:spLocks noChangeArrowheads="1"/>
          </p:cNvSpPr>
          <p:nvPr/>
        </p:nvSpPr>
        <p:spPr bwMode="auto">
          <a:xfrm>
            <a:off x="4737893" y="3848100"/>
            <a:ext cx="1028700" cy="406400"/>
          </a:xfrm>
          <a:prstGeom prst="rect">
            <a:avLst/>
          </a:prstGeom>
          <a:solidFill>
            <a:srgbClr val="CCFFFF"/>
          </a:solidFill>
          <a:ln w="9525">
            <a:miter lim="800000"/>
            <a:headEnd/>
            <a:tailEnd/>
          </a:ln>
          <a:scene3d>
            <a:camera prst="legacyObliqueBottomRight"/>
            <a:lightRig rig="legacyFlat3" dir="b"/>
          </a:scene3d>
          <a:sp3d extrusionH="125400" prstMaterial="legacyMatte">
            <a:bevelT w="13500" h="13500" prst="angle"/>
            <a:bevelB w="13500" h="13500" prst="angle"/>
            <a:extrusionClr>
              <a:srgbClr val="CCFFFF"/>
            </a:extrusionClr>
          </a:sp3d>
        </p:spPr>
        <p:txBody>
          <a:bodyPr lIns="74295" tIns="8890" rIns="74295" bIns="8890" anchor="ctr" anchorCtr="1">
            <a:flatTx/>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a:r>
              <a:rPr kumimoji="0" lang="ja-JP" altLang="en-US" sz="1600" b="1">
                <a:latin typeface="ＭＳ ゴシック" pitchFamily="49" charset="-128"/>
                <a:ea typeface="ＭＳ ゴシック" pitchFamily="49" charset="-128"/>
              </a:rPr>
              <a:t>新５号俸</a:t>
            </a:r>
            <a:endParaRPr kumimoji="0" lang="ja-JP" altLang="en-US" sz="1600" b="1">
              <a:latin typeface="Century" pitchFamily="18" charset="0"/>
              <a:ea typeface="ＭＳ 明朝" pitchFamily="17" charset="-128"/>
            </a:endParaRPr>
          </a:p>
        </p:txBody>
      </p:sp>
      <p:sp>
        <p:nvSpPr>
          <p:cNvPr id="98" name="Rectangle 32"/>
          <p:cNvSpPr>
            <a:spLocks noChangeArrowheads="1"/>
          </p:cNvSpPr>
          <p:nvPr/>
        </p:nvSpPr>
        <p:spPr bwMode="auto">
          <a:xfrm>
            <a:off x="4737893" y="4424362"/>
            <a:ext cx="1028700" cy="406400"/>
          </a:xfrm>
          <a:prstGeom prst="rect">
            <a:avLst/>
          </a:prstGeom>
          <a:solidFill>
            <a:srgbClr val="C0C0C0"/>
          </a:solidFill>
          <a:ln w="25400">
            <a:miter lim="800000"/>
            <a:headEnd/>
            <a:tailEnd/>
          </a:ln>
          <a:scene3d>
            <a:camera prst="legacyObliqueBottomRight">
              <a:rot lat="300000" lon="0" rev="0"/>
            </a:camera>
            <a:lightRig rig="legacyFlat3" dir="b"/>
          </a:scene3d>
          <a:sp3d extrusionH="1801800" prstMaterial="legacyMatte">
            <a:bevelT w="13500" h="13500" prst="angle"/>
            <a:bevelB w="13500" h="13500" prst="angle"/>
            <a:extrusionClr>
              <a:srgbClr val="C0C0C0"/>
            </a:extrusionClr>
          </a:sp3d>
        </p:spPr>
        <p:txBody>
          <a:bodyPr lIns="74295" tIns="8890" rIns="74295" bIns="8890" anchor="ctr" anchorCtr="1">
            <a:flatTx/>
          </a:bodyPr>
          <a:lstStyle/>
          <a:p>
            <a:pPr algn="ctr" eaLnBrk="0" hangingPunct="0">
              <a:defRPr/>
            </a:pPr>
            <a:r>
              <a:rPr kumimoji="0" lang="ja-JP" altLang="en-US" sz="1600" b="1">
                <a:effectLst>
                  <a:outerShdw blurRad="38100" dist="38100" dir="2700000" algn="tl">
                    <a:srgbClr val="FFFFFF"/>
                  </a:outerShdw>
                </a:effectLst>
                <a:latin typeface="ＭＳ ゴシック" pitchFamily="49" charset="-128"/>
                <a:ea typeface="ＭＳ ゴシック" pitchFamily="49" charset="-128"/>
              </a:rPr>
              <a:t>新４号俸</a:t>
            </a:r>
          </a:p>
        </p:txBody>
      </p:sp>
      <p:sp>
        <p:nvSpPr>
          <p:cNvPr id="99" name="Rectangle 33"/>
          <p:cNvSpPr>
            <a:spLocks noChangeArrowheads="1"/>
          </p:cNvSpPr>
          <p:nvPr/>
        </p:nvSpPr>
        <p:spPr bwMode="auto">
          <a:xfrm>
            <a:off x="4737893" y="4808537"/>
            <a:ext cx="1028700" cy="406400"/>
          </a:xfrm>
          <a:prstGeom prst="rect">
            <a:avLst/>
          </a:prstGeom>
          <a:solidFill>
            <a:srgbClr val="C0C0C0"/>
          </a:solidFill>
          <a:ln w="9525">
            <a:miter lim="800000"/>
            <a:headEnd/>
            <a:tailEnd/>
          </a:ln>
          <a:scene3d>
            <a:camera prst="legacyObliqueBottomRight"/>
            <a:lightRig rig="legacyFlat3" dir="b"/>
          </a:scene3d>
          <a:sp3d extrusionH="125400" prstMaterial="legacyMatte">
            <a:bevelT w="13500" h="13500" prst="angle"/>
            <a:bevelB w="13500" h="13500" prst="angle"/>
            <a:extrusionClr>
              <a:srgbClr val="C0C0C0"/>
            </a:extrusionClr>
          </a:sp3d>
        </p:spPr>
        <p:txBody>
          <a:bodyPr lIns="74295" tIns="8890" rIns="74295" bIns="8890" anchor="ctr" anchorCtr="1">
            <a:flatTx/>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a:r>
              <a:rPr kumimoji="0" lang="ja-JP" altLang="en-US" sz="1600" b="1">
                <a:latin typeface="ＭＳ ゴシック" pitchFamily="49" charset="-128"/>
                <a:ea typeface="ＭＳ ゴシック" pitchFamily="49" charset="-128"/>
              </a:rPr>
              <a:t>新３号俸</a:t>
            </a:r>
            <a:endParaRPr kumimoji="0" lang="ja-JP" altLang="en-US" sz="1600" b="1">
              <a:latin typeface="Century" pitchFamily="18" charset="0"/>
              <a:ea typeface="ＭＳ 明朝" pitchFamily="17" charset="-128"/>
            </a:endParaRPr>
          </a:p>
        </p:txBody>
      </p:sp>
      <p:sp>
        <p:nvSpPr>
          <p:cNvPr id="100" name="Rectangle 34"/>
          <p:cNvSpPr>
            <a:spLocks noChangeArrowheads="1"/>
          </p:cNvSpPr>
          <p:nvPr/>
        </p:nvSpPr>
        <p:spPr bwMode="auto">
          <a:xfrm>
            <a:off x="4758531" y="5432425"/>
            <a:ext cx="1028700" cy="406400"/>
          </a:xfrm>
          <a:prstGeom prst="rect">
            <a:avLst/>
          </a:prstGeom>
          <a:solidFill>
            <a:srgbClr val="FF99CC"/>
          </a:solidFill>
          <a:ln w="25400">
            <a:miter lim="800000"/>
            <a:headEnd/>
            <a:tailEnd/>
          </a:ln>
          <a:scene3d>
            <a:camera prst="legacyObliqueBottomRight"/>
            <a:lightRig rig="legacyFlat3" dir="b"/>
          </a:scene3d>
          <a:sp3d extrusionH="49200" prstMaterial="legacyMatte">
            <a:bevelT w="13500" h="13500" prst="angle"/>
            <a:bevelB w="13500" h="13500" prst="angle"/>
            <a:extrusionClr>
              <a:srgbClr val="FF99CC"/>
            </a:extrusionClr>
          </a:sp3d>
        </p:spPr>
        <p:txBody>
          <a:bodyPr lIns="74295" tIns="8890" rIns="74295" bIns="8890" anchor="ctr" anchorCtr="1">
            <a:flatTx/>
          </a:bodyPr>
          <a:lstStyle/>
          <a:p>
            <a:pPr algn="ctr" eaLnBrk="0" hangingPunct="0">
              <a:defRPr/>
            </a:pPr>
            <a:r>
              <a:rPr kumimoji="0" lang="ja-JP" altLang="en-US" sz="1600" b="1">
                <a:effectLst>
                  <a:outerShdw blurRad="38100" dist="38100" dir="2700000" algn="tl">
                    <a:srgbClr val="FFFFFF"/>
                  </a:outerShdw>
                </a:effectLst>
                <a:latin typeface="ＭＳ ゴシック" pitchFamily="49" charset="-128"/>
                <a:ea typeface="ＭＳ ゴシック" pitchFamily="49" charset="-128"/>
              </a:rPr>
              <a:t>新２号俸</a:t>
            </a:r>
            <a:endParaRPr kumimoji="0" lang="ja-JP" altLang="en-US" sz="1600" b="1">
              <a:effectLst>
                <a:outerShdw blurRad="38100" dist="38100" dir="2700000" algn="tl">
                  <a:srgbClr val="FFFFFF"/>
                </a:outerShdw>
              </a:effectLst>
              <a:latin typeface="Century" pitchFamily="18" charset="0"/>
              <a:ea typeface="ＭＳ 明朝" pitchFamily="17" charset="-128"/>
            </a:endParaRPr>
          </a:p>
        </p:txBody>
      </p:sp>
      <p:sp>
        <p:nvSpPr>
          <p:cNvPr id="101" name="Rectangle 35"/>
          <p:cNvSpPr>
            <a:spLocks noChangeArrowheads="1"/>
          </p:cNvSpPr>
          <p:nvPr/>
        </p:nvSpPr>
        <p:spPr bwMode="auto">
          <a:xfrm>
            <a:off x="4758531" y="5818187"/>
            <a:ext cx="1028700" cy="406400"/>
          </a:xfrm>
          <a:prstGeom prst="rect">
            <a:avLst/>
          </a:prstGeom>
          <a:solidFill>
            <a:srgbClr val="FF99CC"/>
          </a:solidFill>
          <a:ln w="9525">
            <a:miter lim="800000"/>
            <a:headEnd/>
            <a:tailEnd/>
          </a:ln>
          <a:scene3d>
            <a:camera prst="legacyObliqueBottomRight"/>
            <a:lightRig rig="legacyFlat3" dir="b"/>
          </a:scene3d>
          <a:sp3d extrusionH="49200" prstMaterial="legacyMatte">
            <a:bevelT w="13500" h="13500" prst="angle"/>
            <a:bevelB w="13500" h="13500" prst="angle"/>
            <a:extrusionClr>
              <a:srgbClr val="FF99CC"/>
            </a:extrusionClr>
          </a:sp3d>
        </p:spPr>
        <p:txBody>
          <a:bodyPr lIns="74295" tIns="8890" rIns="74295" bIns="8890" anchor="ctr" anchorCtr="1">
            <a:flatTx/>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a:r>
              <a:rPr kumimoji="0" lang="ja-JP" altLang="en-US" sz="1600" b="1">
                <a:latin typeface="ＭＳ ゴシック" pitchFamily="49" charset="-128"/>
                <a:ea typeface="ＭＳ ゴシック" pitchFamily="49" charset="-128"/>
              </a:rPr>
              <a:t>新１号俸</a:t>
            </a:r>
            <a:endParaRPr kumimoji="0" lang="ja-JP" altLang="en-US" sz="1600" b="1">
              <a:latin typeface="Century" pitchFamily="18" charset="0"/>
              <a:ea typeface="ＭＳ 明朝" pitchFamily="17" charset="-128"/>
            </a:endParaRPr>
          </a:p>
        </p:txBody>
      </p:sp>
      <p:sp>
        <p:nvSpPr>
          <p:cNvPr id="102" name="Freeform 36"/>
          <p:cNvSpPr>
            <a:spLocks/>
          </p:cNvSpPr>
          <p:nvPr/>
        </p:nvSpPr>
        <p:spPr bwMode="auto">
          <a:xfrm flipH="1">
            <a:off x="5998368" y="3128962"/>
            <a:ext cx="57150" cy="3598863"/>
          </a:xfrm>
          <a:custGeom>
            <a:avLst/>
            <a:gdLst>
              <a:gd name="T0" fmla="*/ 0 w 1"/>
              <a:gd name="T1" fmla="*/ 2147483647 h 1608"/>
              <a:gd name="T2" fmla="*/ 0 w 1"/>
              <a:gd name="T3" fmla="*/ 0 h 1608"/>
              <a:gd name="T4" fmla="*/ 0 60000 65536"/>
              <a:gd name="T5" fmla="*/ 0 60000 65536"/>
            </a:gdLst>
            <a:ahLst/>
            <a:cxnLst>
              <a:cxn ang="T4">
                <a:pos x="T0" y="T1"/>
              </a:cxn>
              <a:cxn ang="T5">
                <a:pos x="T2" y="T3"/>
              </a:cxn>
            </a:cxnLst>
            <a:rect l="0" t="0" r="r" b="b"/>
            <a:pathLst>
              <a:path w="1" h="1608">
                <a:moveTo>
                  <a:pt x="0" y="1608"/>
                </a:moveTo>
                <a:lnTo>
                  <a:pt x="0" y="0"/>
                </a:lnTo>
              </a:path>
            </a:pathLst>
          </a:custGeom>
          <a:noFill/>
          <a:ln w="57150">
            <a:solidFill>
              <a:srgbClr val="00FFFF"/>
            </a:solidFill>
            <a:round/>
            <a:headEnd/>
            <a:tailEnd type="triangle" w="lg" len="med"/>
          </a:ln>
          <a:effectLst>
            <a:outerShdw dist="35921" dir="2700000" algn="ctr" rotWithShape="0">
              <a:srgbClr val="777777"/>
            </a:outerShdw>
          </a:effectLst>
          <a:extLst>
            <a:ext uri="{909E8E84-426E-40DD-AFC4-6F175D3DCCD1}">
              <a14:hiddenFill xmlns:a14="http://schemas.microsoft.com/office/drawing/2010/main">
                <a:solidFill>
                  <a:srgbClr val="FFFFFF"/>
                </a:solidFill>
              </a14:hiddenFill>
            </a:ext>
          </a:extLst>
        </p:spPr>
        <p:txBody>
          <a:bodyPr lIns="74295" tIns="8890" rIns="74295" bIns="8890"/>
          <a:lstStyle/>
          <a:p>
            <a:endParaRPr lang="ja-JP" altLang="en-US"/>
          </a:p>
        </p:txBody>
      </p:sp>
      <p:sp>
        <p:nvSpPr>
          <p:cNvPr id="103" name="Rectangle 37"/>
          <p:cNvSpPr>
            <a:spLocks noChangeArrowheads="1"/>
          </p:cNvSpPr>
          <p:nvPr/>
        </p:nvSpPr>
        <p:spPr bwMode="auto">
          <a:xfrm>
            <a:off x="6706815" y="2551112"/>
            <a:ext cx="2438400" cy="431800"/>
          </a:xfrm>
          <a:prstGeom prst="rect">
            <a:avLst/>
          </a:prstGeom>
          <a:solidFill>
            <a:srgbClr val="00FFFF"/>
          </a:solidFill>
          <a:ln w="12700">
            <a:solidFill>
              <a:srgbClr val="000000"/>
            </a:solidFill>
            <a:miter lim="800000"/>
            <a:headEnd/>
            <a:tailEnd/>
          </a:ln>
          <a:effectLst>
            <a:outerShdw dist="35921" dir="2700000" algn="ctr" rotWithShape="0">
              <a:srgbClr val="808080"/>
            </a:outerShdw>
          </a:effectLst>
        </p:spPr>
        <p:txBody>
          <a:bodyPr lIns="74295" tIns="8890" rIns="74295" bIns="8890" anchor="ctr" anchorCtr="1"/>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a:r>
              <a:rPr kumimoji="0" lang="ja-JP" altLang="en-US" sz="1200" b="1">
                <a:latin typeface="ＭＳ ゴシック" pitchFamily="49" charset="-128"/>
                <a:ea typeface="ＭＳ ゴシック" pitchFamily="49" charset="-128"/>
              </a:rPr>
              <a:t>Ａ（極めて良好）で８号俸以上</a:t>
            </a:r>
            <a:endParaRPr kumimoji="0" lang="ja-JP" altLang="en-US" sz="1200" b="1">
              <a:latin typeface="Century" pitchFamily="18" charset="0"/>
              <a:ea typeface="ＭＳ 明朝" pitchFamily="17" charset="-128"/>
            </a:endParaRPr>
          </a:p>
        </p:txBody>
      </p:sp>
      <p:sp>
        <p:nvSpPr>
          <p:cNvPr id="104" name="Freeform 38"/>
          <p:cNvSpPr>
            <a:spLocks/>
          </p:cNvSpPr>
          <p:nvPr/>
        </p:nvSpPr>
        <p:spPr bwMode="auto">
          <a:xfrm flipH="1">
            <a:off x="6214268" y="3984625"/>
            <a:ext cx="57150" cy="2743200"/>
          </a:xfrm>
          <a:custGeom>
            <a:avLst/>
            <a:gdLst>
              <a:gd name="T0" fmla="*/ 0 w 1"/>
              <a:gd name="T1" fmla="*/ 2147483647 h 1608"/>
              <a:gd name="T2" fmla="*/ 0 w 1"/>
              <a:gd name="T3" fmla="*/ 0 h 1608"/>
              <a:gd name="T4" fmla="*/ 0 60000 65536"/>
              <a:gd name="T5" fmla="*/ 0 60000 65536"/>
            </a:gdLst>
            <a:ahLst/>
            <a:cxnLst>
              <a:cxn ang="T4">
                <a:pos x="T0" y="T1"/>
              </a:cxn>
              <a:cxn ang="T5">
                <a:pos x="T2" y="T3"/>
              </a:cxn>
            </a:cxnLst>
            <a:rect l="0" t="0" r="r" b="b"/>
            <a:pathLst>
              <a:path w="1" h="1608">
                <a:moveTo>
                  <a:pt x="0" y="1608"/>
                </a:moveTo>
                <a:lnTo>
                  <a:pt x="0" y="0"/>
                </a:lnTo>
              </a:path>
            </a:pathLst>
          </a:custGeom>
          <a:solidFill>
            <a:srgbClr val="CCFFFF"/>
          </a:solidFill>
          <a:ln w="57150">
            <a:solidFill>
              <a:srgbClr val="CCFFFF"/>
            </a:solidFill>
            <a:round/>
            <a:headEnd/>
            <a:tailEnd type="triangle" w="lg" len="med"/>
          </a:ln>
          <a:effectLst>
            <a:outerShdw dist="35921" dir="2700000" algn="ctr" rotWithShape="0">
              <a:srgbClr val="777777"/>
            </a:outerShdw>
          </a:effectLst>
        </p:spPr>
        <p:txBody>
          <a:bodyPr lIns="74295" tIns="8890" rIns="74295" bIns="8890"/>
          <a:lstStyle/>
          <a:p>
            <a:endParaRPr lang="ja-JP" altLang="en-US"/>
          </a:p>
        </p:txBody>
      </p:sp>
      <p:sp>
        <p:nvSpPr>
          <p:cNvPr id="105" name="Rectangle 39"/>
          <p:cNvSpPr>
            <a:spLocks noChangeArrowheads="1"/>
          </p:cNvSpPr>
          <p:nvPr/>
        </p:nvSpPr>
        <p:spPr bwMode="auto">
          <a:xfrm>
            <a:off x="6706815" y="3557587"/>
            <a:ext cx="2438400" cy="433388"/>
          </a:xfrm>
          <a:prstGeom prst="rect">
            <a:avLst/>
          </a:prstGeom>
          <a:solidFill>
            <a:srgbClr val="CCFFFF"/>
          </a:solidFill>
          <a:ln w="12700">
            <a:solidFill>
              <a:srgbClr val="000000"/>
            </a:solidFill>
            <a:miter lim="800000"/>
            <a:headEnd/>
            <a:tailEnd/>
          </a:ln>
          <a:effectLst>
            <a:outerShdw dist="35921" dir="2700000" algn="ctr" rotWithShape="0">
              <a:srgbClr val="808080"/>
            </a:outerShdw>
          </a:effectLst>
        </p:spPr>
        <p:txBody>
          <a:bodyPr lIns="74295" tIns="8890" rIns="74295" bIns="8890" anchor="ctr" anchorCtr="1"/>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a:r>
              <a:rPr kumimoji="0" lang="ja-JP" altLang="en-US" sz="1200" b="1">
                <a:latin typeface="ＭＳ ゴシック" pitchFamily="49" charset="-128"/>
                <a:ea typeface="ＭＳ ゴシック" pitchFamily="49" charset="-128"/>
              </a:rPr>
              <a:t>Ｂ（特に良好）で６号俸</a:t>
            </a:r>
            <a:endParaRPr kumimoji="0" lang="ja-JP" altLang="en-US" sz="1200" b="1">
              <a:latin typeface="Century" pitchFamily="18" charset="0"/>
              <a:ea typeface="ＭＳ 明朝" pitchFamily="17" charset="-128"/>
            </a:endParaRPr>
          </a:p>
        </p:txBody>
      </p:sp>
      <p:sp>
        <p:nvSpPr>
          <p:cNvPr id="106" name="Freeform 40"/>
          <p:cNvSpPr>
            <a:spLocks/>
          </p:cNvSpPr>
          <p:nvPr/>
        </p:nvSpPr>
        <p:spPr bwMode="auto">
          <a:xfrm flipH="1">
            <a:off x="6373018" y="4899025"/>
            <a:ext cx="114300" cy="1828800"/>
          </a:xfrm>
          <a:custGeom>
            <a:avLst/>
            <a:gdLst>
              <a:gd name="T0" fmla="*/ 0 w 1"/>
              <a:gd name="T1" fmla="*/ 2147483647 h 1608"/>
              <a:gd name="T2" fmla="*/ 0 w 1"/>
              <a:gd name="T3" fmla="*/ 0 h 1608"/>
              <a:gd name="T4" fmla="*/ 0 60000 65536"/>
              <a:gd name="T5" fmla="*/ 0 60000 65536"/>
            </a:gdLst>
            <a:ahLst/>
            <a:cxnLst>
              <a:cxn ang="T4">
                <a:pos x="T0" y="T1"/>
              </a:cxn>
              <a:cxn ang="T5">
                <a:pos x="T2" y="T3"/>
              </a:cxn>
            </a:cxnLst>
            <a:rect l="0" t="0" r="r" b="b"/>
            <a:pathLst>
              <a:path w="1" h="1608">
                <a:moveTo>
                  <a:pt x="0" y="1608"/>
                </a:moveTo>
                <a:lnTo>
                  <a:pt x="0" y="0"/>
                </a:lnTo>
              </a:path>
            </a:pathLst>
          </a:custGeom>
          <a:solidFill>
            <a:srgbClr val="CCFFFF"/>
          </a:solidFill>
          <a:ln w="57150">
            <a:solidFill>
              <a:srgbClr val="C0C0C0"/>
            </a:solidFill>
            <a:round/>
            <a:headEnd/>
            <a:tailEnd type="triangle" w="lg" len="med"/>
          </a:ln>
          <a:effectLst>
            <a:outerShdw dist="35921" dir="2700000" algn="ctr" rotWithShape="0">
              <a:srgbClr val="777777"/>
            </a:outerShdw>
          </a:effectLst>
        </p:spPr>
        <p:txBody>
          <a:bodyPr lIns="74295" tIns="8890" rIns="74295" bIns="8890"/>
          <a:lstStyle/>
          <a:p>
            <a:endParaRPr lang="ja-JP" altLang="en-US"/>
          </a:p>
        </p:txBody>
      </p:sp>
      <p:sp>
        <p:nvSpPr>
          <p:cNvPr id="107" name="Rectangle 41"/>
          <p:cNvSpPr>
            <a:spLocks noChangeArrowheads="1"/>
          </p:cNvSpPr>
          <p:nvPr/>
        </p:nvSpPr>
        <p:spPr bwMode="auto">
          <a:xfrm>
            <a:off x="6706815" y="4424362"/>
            <a:ext cx="2438400" cy="433388"/>
          </a:xfrm>
          <a:prstGeom prst="rect">
            <a:avLst/>
          </a:prstGeom>
          <a:solidFill>
            <a:srgbClr val="C0C0C0"/>
          </a:solidFill>
          <a:ln w="12700">
            <a:solidFill>
              <a:srgbClr val="000000"/>
            </a:solidFill>
            <a:miter lim="800000"/>
            <a:headEnd/>
            <a:tailEnd/>
          </a:ln>
          <a:effectLst>
            <a:outerShdw dist="35921" dir="2700000" algn="ctr" rotWithShape="0">
              <a:srgbClr val="808080"/>
            </a:outerShdw>
          </a:effectLst>
        </p:spPr>
        <p:txBody>
          <a:bodyPr lIns="74295" tIns="8890" rIns="74295" bIns="8890" anchor="ctr" anchorCtr="1"/>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a:r>
              <a:rPr kumimoji="0" lang="ja-JP" altLang="en-US" sz="1200" b="1">
                <a:latin typeface="ＭＳ ゴシック" pitchFamily="49" charset="-128"/>
                <a:ea typeface="ＭＳ ゴシック" pitchFamily="49" charset="-128"/>
              </a:rPr>
              <a:t>Ｃ（良好）で４号俸</a:t>
            </a:r>
            <a:endParaRPr kumimoji="0" lang="ja-JP" altLang="en-US" sz="1200" b="1">
              <a:latin typeface="Century" pitchFamily="18" charset="0"/>
              <a:ea typeface="ＭＳ 明朝" pitchFamily="17" charset="-128"/>
            </a:endParaRPr>
          </a:p>
        </p:txBody>
      </p:sp>
      <p:sp>
        <p:nvSpPr>
          <p:cNvPr id="108" name="Freeform 42"/>
          <p:cNvSpPr>
            <a:spLocks/>
          </p:cNvSpPr>
          <p:nvPr/>
        </p:nvSpPr>
        <p:spPr bwMode="auto">
          <a:xfrm flipH="1">
            <a:off x="6588918" y="5915025"/>
            <a:ext cx="114300" cy="812800"/>
          </a:xfrm>
          <a:custGeom>
            <a:avLst/>
            <a:gdLst>
              <a:gd name="T0" fmla="*/ 0 w 1"/>
              <a:gd name="T1" fmla="*/ 2147483647 h 1608"/>
              <a:gd name="T2" fmla="*/ 0 w 1"/>
              <a:gd name="T3" fmla="*/ 0 h 1608"/>
              <a:gd name="T4" fmla="*/ 0 60000 65536"/>
              <a:gd name="T5" fmla="*/ 0 60000 65536"/>
            </a:gdLst>
            <a:ahLst/>
            <a:cxnLst>
              <a:cxn ang="T4">
                <a:pos x="T0" y="T1"/>
              </a:cxn>
              <a:cxn ang="T5">
                <a:pos x="T2" y="T3"/>
              </a:cxn>
            </a:cxnLst>
            <a:rect l="0" t="0" r="r" b="b"/>
            <a:pathLst>
              <a:path w="1" h="1608">
                <a:moveTo>
                  <a:pt x="0" y="1608"/>
                </a:moveTo>
                <a:lnTo>
                  <a:pt x="0" y="0"/>
                </a:lnTo>
              </a:path>
            </a:pathLst>
          </a:custGeom>
          <a:solidFill>
            <a:srgbClr val="FF99CC"/>
          </a:solidFill>
          <a:ln w="57150">
            <a:solidFill>
              <a:srgbClr val="FF99CC"/>
            </a:solidFill>
            <a:round/>
            <a:headEnd/>
            <a:tailEnd type="triangle" w="lg" len="med"/>
          </a:ln>
          <a:effectLst>
            <a:outerShdw dist="35921" dir="2700000" algn="ctr" rotWithShape="0">
              <a:srgbClr val="777777"/>
            </a:outerShdw>
          </a:effectLst>
        </p:spPr>
        <p:txBody>
          <a:bodyPr lIns="74295" tIns="8890" rIns="74295" bIns="8890"/>
          <a:lstStyle/>
          <a:p>
            <a:endParaRPr lang="ja-JP" altLang="en-US"/>
          </a:p>
        </p:txBody>
      </p:sp>
      <p:sp>
        <p:nvSpPr>
          <p:cNvPr id="109" name="Rectangle 43"/>
          <p:cNvSpPr>
            <a:spLocks noChangeArrowheads="1"/>
          </p:cNvSpPr>
          <p:nvPr/>
        </p:nvSpPr>
        <p:spPr bwMode="auto">
          <a:xfrm>
            <a:off x="6703218" y="5432425"/>
            <a:ext cx="2441997" cy="406400"/>
          </a:xfrm>
          <a:prstGeom prst="rect">
            <a:avLst/>
          </a:prstGeom>
          <a:solidFill>
            <a:srgbClr val="FF99CC"/>
          </a:solidFill>
          <a:ln w="12700">
            <a:solidFill>
              <a:srgbClr val="000000"/>
            </a:solidFill>
            <a:miter lim="800000"/>
            <a:headEnd/>
            <a:tailEnd/>
          </a:ln>
          <a:effectLst>
            <a:outerShdw dist="35921" dir="2700000" algn="ctr" rotWithShape="0">
              <a:srgbClr val="808080"/>
            </a:outerShdw>
          </a:effectLst>
        </p:spPr>
        <p:txBody>
          <a:bodyPr lIns="74295" tIns="8890" rIns="74295" bIns="8890" anchor="ctr" anchorCtr="1"/>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a:r>
              <a:rPr kumimoji="0" lang="ja-JP" altLang="en-US" sz="1200" b="1">
                <a:latin typeface="ＭＳ ゴシック" pitchFamily="49" charset="-128"/>
                <a:ea typeface="ＭＳ ゴシック" pitchFamily="49" charset="-128"/>
              </a:rPr>
              <a:t>Ｄ（やや良好でない）で２号俸</a:t>
            </a:r>
            <a:endParaRPr kumimoji="0" lang="ja-JP" altLang="en-US" sz="1200" b="1">
              <a:latin typeface="Century" pitchFamily="18" charset="0"/>
              <a:ea typeface="ＭＳ 明朝" pitchFamily="17" charset="-128"/>
            </a:endParaRPr>
          </a:p>
        </p:txBody>
      </p:sp>
      <p:sp>
        <p:nvSpPr>
          <p:cNvPr id="110" name="Rectangle 44"/>
          <p:cNvSpPr>
            <a:spLocks noChangeArrowheads="1"/>
          </p:cNvSpPr>
          <p:nvPr/>
        </p:nvSpPr>
        <p:spPr bwMode="auto">
          <a:xfrm>
            <a:off x="6703218" y="6296025"/>
            <a:ext cx="2441997" cy="406400"/>
          </a:xfrm>
          <a:prstGeom prst="rect">
            <a:avLst/>
          </a:prstGeom>
          <a:solidFill>
            <a:srgbClr val="FFFF99"/>
          </a:solidFill>
          <a:ln w="12700">
            <a:solidFill>
              <a:srgbClr val="000000"/>
            </a:solidFill>
            <a:miter lim="800000"/>
            <a:headEnd/>
            <a:tailEnd/>
          </a:ln>
          <a:effectLst>
            <a:outerShdw dist="35921" dir="2700000" algn="ctr" rotWithShape="0">
              <a:srgbClr val="808080"/>
            </a:outerShdw>
          </a:effectLst>
        </p:spPr>
        <p:txBody>
          <a:bodyPr lIns="74295" tIns="8890" rIns="74295" bIns="8890" anchor="ctr" anchorCtr="1"/>
          <a:lstStyle/>
          <a:p>
            <a:pPr algn="ctr" eaLnBrk="0" hangingPunct="0">
              <a:defRPr/>
            </a:pPr>
            <a:r>
              <a:rPr kumimoji="0" lang="ja-JP" altLang="en-US" sz="1200" b="1">
                <a:effectLst>
                  <a:outerShdw blurRad="38100" dist="38100" dir="2700000" algn="tl">
                    <a:srgbClr val="FFFFFF"/>
                  </a:outerShdw>
                </a:effectLst>
                <a:latin typeface="ＭＳ ゴシック" pitchFamily="49" charset="-128"/>
                <a:ea typeface="ＭＳ ゴシック" pitchFamily="49" charset="-128"/>
              </a:rPr>
              <a:t>Ｅ（良好でない）は　昇給無し</a:t>
            </a:r>
            <a:endParaRPr kumimoji="0" lang="ja-JP" altLang="en-US" sz="1200" b="1">
              <a:effectLst>
                <a:outerShdw blurRad="38100" dist="38100" dir="2700000" algn="tl">
                  <a:srgbClr val="FFFFFF"/>
                </a:outerShdw>
              </a:effectLst>
              <a:latin typeface="Century" pitchFamily="18" charset="0"/>
              <a:ea typeface="ＭＳ 明朝" pitchFamily="17" charset="-128"/>
            </a:endParaRPr>
          </a:p>
        </p:txBody>
      </p:sp>
      <p:sp>
        <p:nvSpPr>
          <p:cNvPr id="111" name="右矢印 1"/>
          <p:cNvSpPr>
            <a:spLocks noChangeArrowheads="1"/>
          </p:cNvSpPr>
          <p:nvPr/>
        </p:nvSpPr>
        <p:spPr bwMode="auto">
          <a:xfrm>
            <a:off x="3372643" y="2886075"/>
            <a:ext cx="1079500" cy="706437"/>
          </a:xfrm>
          <a:prstGeom prst="rightArrow">
            <a:avLst>
              <a:gd name="adj1" fmla="val 57194"/>
              <a:gd name="adj2" fmla="val 69719"/>
            </a:avLst>
          </a:prstGeom>
          <a:solidFill>
            <a:srgbClr val="33CCCC"/>
          </a:solidFill>
          <a:ln w="9525" algn="ctr">
            <a:solidFill>
              <a:schemeClr val="tx1"/>
            </a:solidFill>
            <a:round/>
            <a:headEnd/>
            <a:tailEnd/>
          </a:ln>
        </p:spPr>
        <p:txBody>
          <a:bodyPr lIns="90000" tIns="46800" rIns="90000" bIns="4680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grpSp>
        <p:nvGrpSpPr>
          <p:cNvPr id="113" name="グループ化 112"/>
          <p:cNvGrpSpPr/>
          <p:nvPr/>
        </p:nvGrpSpPr>
        <p:grpSpPr>
          <a:xfrm>
            <a:off x="1200162" y="288082"/>
            <a:ext cx="7969226" cy="721080"/>
            <a:chOff x="731910" y="0"/>
            <a:chExt cx="7969226" cy="721080"/>
          </a:xfrm>
        </p:grpSpPr>
        <p:sp>
          <p:nvSpPr>
            <p:cNvPr id="114" name="角丸四角形 113"/>
            <p:cNvSpPr/>
            <p:nvPr/>
          </p:nvSpPr>
          <p:spPr>
            <a:xfrm>
              <a:off x="731910" y="0"/>
              <a:ext cx="7969226" cy="721080"/>
            </a:xfrm>
            <a:prstGeom prst="roundRect">
              <a:avLst/>
            </a:prstGeom>
            <a:solidFill>
              <a:srgbClr val="0070C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ja-JP" altLang="en-US"/>
            </a:p>
          </p:txBody>
        </p:sp>
        <p:sp>
          <p:nvSpPr>
            <p:cNvPr id="115" name="角丸四角形 4"/>
            <p:cNvSpPr/>
            <p:nvPr/>
          </p:nvSpPr>
          <p:spPr>
            <a:xfrm>
              <a:off x="767110" y="35200"/>
              <a:ext cx="7898826" cy="65068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lgn="ctr" defTabSz="1422400" rtl="0">
                <a:lnSpc>
                  <a:spcPct val="90000"/>
                </a:lnSpc>
                <a:spcBef>
                  <a:spcPct val="0"/>
                </a:spcBef>
                <a:spcAft>
                  <a:spcPct val="35000"/>
                </a:spcAft>
              </a:pPr>
              <a:r>
                <a:rPr kumimoji="1" lang="en-US" sz="3200" b="0" kern="1200" dirty="0" smtClean="0">
                  <a:latin typeface="+mj-ea"/>
                  <a:ea typeface="+mj-ea"/>
                </a:rPr>
                <a:t>2006</a:t>
              </a:r>
              <a:r>
                <a:rPr kumimoji="1" lang="ja-JP" sz="3200" b="0" kern="1200" dirty="0" smtClean="0">
                  <a:latin typeface="+mj-ea"/>
                  <a:ea typeface="+mj-ea"/>
                </a:rPr>
                <a:t>年給与構造改革</a:t>
              </a:r>
              <a:r>
                <a:rPr kumimoji="1" lang="ja-JP" altLang="en-US" sz="3200" b="0" kern="1200" dirty="0" smtClean="0">
                  <a:latin typeface="+mj-ea"/>
                  <a:ea typeface="+mj-ea"/>
                </a:rPr>
                <a:t>の概要　</a:t>
              </a:r>
              <a:r>
                <a:rPr kumimoji="1" lang="en-US" altLang="ja-JP" sz="3200" b="0" kern="1200" dirty="0" smtClean="0">
                  <a:latin typeface="+mj-ea"/>
                  <a:ea typeface="+mj-ea"/>
                </a:rPr>
                <a:t>Ⅳ</a:t>
              </a:r>
              <a:endParaRPr lang="ja-JP" sz="3200" b="0" kern="1200" dirty="0">
                <a:latin typeface="+mj-ea"/>
                <a:ea typeface="+mj-ea"/>
              </a:endParaRPr>
            </a:p>
          </p:txBody>
        </p:sp>
      </p:grpSp>
    </p:spTree>
    <p:extLst>
      <p:ext uri="{BB962C8B-B14F-4D97-AF65-F5344CB8AC3E}">
        <p14:creationId xmlns:p14="http://schemas.microsoft.com/office/powerpoint/2010/main" val="36241295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2"/>
          </p:nvPr>
        </p:nvSpPr>
        <p:spPr/>
        <p:txBody>
          <a:bodyPr/>
          <a:lstStyle/>
          <a:p>
            <a:fld id="{07C83626-9FCA-49DB-B8B8-D6519A696C34}" type="slidenum">
              <a:rPr kumimoji="1" lang="ja-JP" altLang="en-US" sz="1600" smtClean="0"/>
              <a:pPr/>
              <a:t>6</a:t>
            </a:fld>
            <a:endParaRPr kumimoji="1" lang="ja-JP" altLang="en-US" sz="1600" dirty="0"/>
          </a:p>
        </p:txBody>
      </p:sp>
      <p:grpSp>
        <p:nvGrpSpPr>
          <p:cNvPr id="5" name="グループ化 4"/>
          <p:cNvGrpSpPr/>
          <p:nvPr/>
        </p:nvGrpSpPr>
        <p:grpSpPr>
          <a:xfrm>
            <a:off x="1200162" y="288082"/>
            <a:ext cx="7969226" cy="721080"/>
            <a:chOff x="731910" y="0"/>
            <a:chExt cx="7969226" cy="721080"/>
          </a:xfrm>
        </p:grpSpPr>
        <p:sp>
          <p:nvSpPr>
            <p:cNvPr id="6" name="角丸四角形 5"/>
            <p:cNvSpPr/>
            <p:nvPr/>
          </p:nvSpPr>
          <p:spPr>
            <a:xfrm>
              <a:off x="731910" y="0"/>
              <a:ext cx="7969226" cy="721080"/>
            </a:xfrm>
            <a:prstGeom prst="roundRect">
              <a:avLst/>
            </a:prstGeom>
            <a:solidFill>
              <a:srgbClr val="0070C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ja-JP" altLang="en-US"/>
            </a:p>
          </p:txBody>
        </p:sp>
        <p:sp>
          <p:nvSpPr>
            <p:cNvPr id="7" name="角丸四角形 4"/>
            <p:cNvSpPr/>
            <p:nvPr/>
          </p:nvSpPr>
          <p:spPr>
            <a:xfrm>
              <a:off x="767110" y="35200"/>
              <a:ext cx="7898826" cy="65068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lgn="ctr" defTabSz="1422400" rtl="0">
                <a:lnSpc>
                  <a:spcPct val="90000"/>
                </a:lnSpc>
                <a:spcBef>
                  <a:spcPct val="0"/>
                </a:spcBef>
                <a:spcAft>
                  <a:spcPct val="35000"/>
                </a:spcAft>
              </a:pPr>
              <a:r>
                <a:rPr lang="ja-JP" altLang="en-US" sz="3200" b="0" kern="1200" dirty="0" smtClean="0">
                  <a:latin typeface="+mj-ea"/>
                  <a:ea typeface="+mj-ea"/>
                </a:rPr>
                <a:t>給与制度の総合的見直し</a:t>
              </a:r>
              <a:endParaRPr lang="ja-JP" sz="3200" b="0" kern="1200" dirty="0">
                <a:latin typeface="+mj-ea"/>
                <a:ea typeface="+mj-ea"/>
              </a:endParaRPr>
            </a:p>
          </p:txBody>
        </p:sp>
      </p:grpSp>
      <p:grpSp>
        <p:nvGrpSpPr>
          <p:cNvPr id="23" name="グループ化 22"/>
          <p:cNvGrpSpPr/>
          <p:nvPr/>
        </p:nvGrpSpPr>
        <p:grpSpPr>
          <a:xfrm>
            <a:off x="1170967" y="1872258"/>
            <a:ext cx="7765837" cy="1656184"/>
            <a:chOff x="1368351" y="1656234"/>
            <a:chExt cx="7765837" cy="1656184"/>
          </a:xfrm>
        </p:grpSpPr>
        <p:sp>
          <p:nvSpPr>
            <p:cNvPr id="20" name="角丸四角形 19"/>
            <p:cNvSpPr/>
            <p:nvPr/>
          </p:nvSpPr>
          <p:spPr bwMode="auto">
            <a:xfrm>
              <a:off x="6937944" y="1656234"/>
              <a:ext cx="2196244" cy="1656184"/>
            </a:xfrm>
            <a:prstGeom prst="roundRect">
              <a:avLst>
                <a:gd name="adj" fmla="val 11905"/>
              </a:avLst>
            </a:prstGeom>
            <a:noFill/>
            <a:ln w="28575">
              <a:solidFill>
                <a:schemeClr val="tx1"/>
              </a:solidFill>
              <a:miter lim="800000"/>
              <a:headEnd/>
              <a:tailEnd/>
            </a:ln>
            <a:effectLst/>
            <a:extLst/>
          </p:spPr>
          <p:txBody>
            <a:bodyPr rtlCol="0" anchor="ctr"/>
            <a:lstStyle/>
            <a:p>
              <a:pPr eaLnBrk="1" hangingPunct="1">
                <a:lnSpc>
                  <a:spcPts val="3000"/>
                </a:lnSpc>
              </a:pPr>
              <a:r>
                <a:rPr lang="ja-JP" altLang="en-US" dirty="0" smtClean="0">
                  <a:latin typeface="+mj-ea"/>
                  <a:ea typeface="+mj-ea"/>
                </a:rPr>
                <a:t>　　　</a:t>
              </a:r>
              <a:r>
                <a:rPr lang="ja-JP" altLang="en-US" sz="2400" dirty="0" smtClean="0">
                  <a:solidFill>
                    <a:srgbClr val="FF0000"/>
                  </a:solidFill>
                  <a:latin typeface="+mj-ea"/>
                  <a:ea typeface="+mj-ea"/>
                </a:rPr>
                <a:t>自民党</a:t>
              </a:r>
              <a:endParaRPr lang="en-US" altLang="ja-JP" sz="2400" dirty="0" smtClean="0">
                <a:solidFill>
                  <a:srgbClr val="FF0000"/>
                </a:solidFill>
                <a:latin typeface="+mj-ea"/>
                <a:ea typeface="+mj-ea"/>
              </a:endParaRPr>
            </a:p>
            <a:p>
              <a:pPr eaLnBrk="1" hangingPunct="1">
                <a:lnSpc>
                  <a:spcPts val="3000"/>
                </a:lnSpc>
              </a:pPr>
              <a:r>
                <a:rPr kumimoji="1" lang="ja-JP" altLang="en-US" dirty="0" smtClean="0">
                  <a:latin typeface="+mj-ea"/>
                  <a:ea typeface="+mj-ea"/>
                </a:rPr>
                <a:t>まだ公務員の給与は民間より高いとの批判がある。</a:t>
              </a:r>
              <a:endParaRPr kumimoji="1" lang="en-US" altLang="ja-JP" dirty="0" smtClean="0">
                <a:latin typeface="+mj-ea"/>
                <a:ea typeface="+mj-ea"/>
              </a:endParaRPr>
            </a:p>
          </p:txBody>
        </p:sp>
        <p:sp>
          <p:nvSpPr>
            <p:cNvPr id="29" name="角丸四角形 28"/>
            <p:cNvSpPr/>
            <p:nvPr/>
          </p:nvSpPr>
          <p:spPr bwMode="auto">
            <a:xfrm>
              <a:off x="1368351" y="1656234"/>
              <a:ext cx="2196244" cy="1656184"/>
            </a:xfrm>
            <a:prstGeom prst="roundRect">
              <a:avLst>
                <a:gd name="adj" fmla="val 11905"/>
              </a:avLst>
            </a:prstGeom>
            <a:noFill/>
            <a:ln w="28575">
              <a:solidFill>
                <a:schemeClr val="tx1"/>
              </a:solidFill>
              <a:miter lim="800000"/>
              <a:headEnd/>
              <a:tailEnd/>
            </a:ln>
            <a:effectLst/>
            <a:extLst/>
          </p:spPr>
          <p:txBody>
            <a:bodyPr rtlCol="0" anchor="ctr"/>
            <a:lstStyle/>
            <a:p>
              <a:pPr eaLnBrk="1" hangingPunct="1">
                <a:lnSpc>
                  <a:spcPts val="3000"/>
                </a:lnSpc>
              </a:pPr>
              <a:r>
                <a:rPr lang="ja-JP" altLang="en-US" dirty="0">
                  <a:latin typeface="+mj-ea"/>
                  <a:ea typeface="+mj-ea"/>
                </a:rPr>
                <a:t>　</a:t>
              </a:r>
              <a:r>
                <a:rPr lang="ja-JP" altLang="en-US" dirty="0" smtClean="0">
                  <a:latin typeface="+mj-ea"/>
                  <a:ea typeface="+mj-ea"/>
                </a:rPr>
                <a:t>　　</a:t>
              </a:r>
              <a:r>
                <a:rPr lang="ja-JP" altLang="en-US" sz="2400" dirty="0" smtClean="0">
                  <a:solidFill>
                    <a:srgbClr val="FF0000"/>
                  </a:solidFill>
                  <a:latin typeface="+mj-ea"/>
                  <a:ea typeface="+mj-ea"/>
                </a:rPr>
                <a:t>政　府</a:t>
              </a:r>
              <a:endParaRPr lang="en-US" altLang="ja-JP" sz="2400" dirty="0" smtClean="0">
                <a:solidFill>
                  <a:srgbClr val="FF0000"/>
                </a:solidFill>
                <a:latin typeface="+mj-ea"/>
                <a:ea typeface="+mj-ea"/>
              </a:endParaRPr>
            </a:p>
            <a:p>
              <a:pPr eaLnBrk="1" hangingPunct="1">
                <a:lnSpc>
                  <a:spcPts val="3000"/>
                </a:lnSpc>
              </a:pPr>
              <a:r>
                <a:rPr kumimoji="1" lang="ja-JP" altLang="en-US" dirty="0" smtClean="0">
                  <a:latin typeface="+mj-ea"/>
                  <a:ea typeface="+mj-ea"/>
                </a:rPr>
                <a:t>総人件費の抑制を引き続き進める必要がある。</a:t>
              </a:r>
              <a:endParaRPr kumimoji="1" lang="en-US" altLang="ja-JP" dirty="0" smtClean="0">
                <a:latin typeface="+mj-ea"/>
                <a:ea typeface="+mj-ea"/>
              </a:endParaRPr>
            </a:p>
          </p:txBody>
        </p:sp>
        <p:sp>
          <p:nvSpPr>
            <p:cNvPr id="30" name="角丸四角形 29"/>
            <p:cNvSpPr/>
            <p:nvPr/>
          </p:nvSpPr>
          <p:spPr bwMode="auto">
            <a:xfrm>
              <a:off x="4194665" y="1656234"/>
              <a:ext cx="2196244" cy="1656184"/>
            </a:xfrm>
            <a:prstGeom prst="roundRect">
              <a:avLst>
                <a:gd name="adj" fmla="val 11905"/>
              </a:avLst>
            </a:prstGeom>
            <a:noFill/>
            <a:ln w="28575">
              <a:solidFill>
                <a:schemeClr val="tx1"/>
              </a:solidFill>
              <a:miter lim="800000"/>
              <a:headEnd/>
              <a:tailEnd/>
            </a:ln>
            <a:effectLst/>
            <a:extLst/>
          </p:spPr>
          <p:txBody>
            <a:bodyPr rtlCol="0" anchor="ctr"/>
            <a:lstStyle/>
            <a:p>
              <a:pPr eaLnBrk="1" hangingPunct="1">
                <a:lnSpc>
                  <a:spcPts val="3000"/>
                </a:lnSpc>
              </a:pPr>
              <a:r>
                <a:rPr lang="ja-JP" altLang="en-US" dirty="0">
                  <a:latin typeface="+mj-ea"/>
                  <a:ea typeface="+mj-ea"/>
                </a:rPr>
                <a:t>　</a:t>
              </a:r>
              <a:r>
                <a:rPr lang="ja-JP" altLang="en-US" dirty="0" smtClean="0">
                  <a:latin typeface="+mj-ea"/>
                  <a:ea typeface="+mj-ea"/>
                </a:rPr>
                <a:t>　　</a:t>
              </a:r>
              <a:r>
                <a:rPr lang="ja-JP" altLang="en-US" sz="2400" dirty="0" smtClean="0">
                  <a:solidFill>
                    <a:srgbClr val="FF0000"/>
                  </a:solidFill>
                  <a:latin typeface="+mj-ea"/>
                  <a:ea typeface="+mj-ea"/>
                </a:rPr>
                <a:t>人事院</a:t>
              </a:r>
              <a:endParaRPr lang="en-US" altLang="ja-JP" sz="2400" dirty="0" smtClean="0">
                <a:solidFill>
                  <a:srgbClr val="FF0000"/>
                </a:solidFill>
                <a:latin typeface="+mj-ea"/>
                <a:ea typeface="+mj-ea"/>
              </a:endParaRPr>
            </a:p>
            <a:p>
              <a:pPr>
                <a:lnSpc>
                  <a:spcPts val="3000"/>
                </a:lnSpc>
              </a:pPr>
              <a:r>
                <a:rPr lang="ja-JP" altLang="en-US" dirty="0">
                  <a:latin typeface="+mj-ea"/>
                </a:rPr>
                <a:t>給与制度の総合的見直しを検討する</a:t>
              </a:r>
              <a:endParaRPr lang="en-US" altLang="ja-JP" dirty="0">
                <a:latin typeface="+mj-ea"/>
              </a:endParaRPr>
            </a:p>
            <a:p>
              <a:pPr eaLnBrk="1" hangingPunct="1">
                <a:lnSpc>
                  <a:spcPts val="3000"/>
                </a:lnSpc>
              </a:pPr>
              <a:endParaRPr lang="en-US" altLang="ja-JP" sz="2400" dirty="0" smtClean="0">
                <a:solidFill>
                  <a:srgbClr val="FF0000"/>
                </a:solidFill>
                <a:latin typeface="+mj-ea"/>
                <a:ea typeface="+mj-ea"/>
              </a:endParaRPr>
            </a:p>
          </p:txBody>
        </p:sp>
      </p:grpSp>
      <p:sp>
        <p:nvSpPr>
          <p:cNvPr id="26" name="正方形/長方形 25"/>
          <p:cNvSpPr/>
          <p:nvPr/>
        </p:nvSpPr>
        <p:spPr bwMode="auto">
          <a:xfrm>
            <a:off x="1728391" y="3600450"/>
            <a:ext cx="6264696" cy="1152128"/>
          </a:xfrm>
          <a:prstGeom prst="rect">
            <a:avLst/>
          </a:prstGeom>
          <a:noFill/>
          <a:ln w="9525">
            <a:noFill/>
            <a:miter lim="800000"/>
            <a:headEnd/>
            <a:tailEnd/>
          </a:ln>
          <a:effectLst/>
          <a:extLst/>
        </p:spPr>
        <p:txBody>
          <a:bodyPr rtlCol="0" anchor="ctr"/>
          <a:lstStyle/>
          <a:p>
            <a:pPr algn="ctr" eaLnBrk="1" hangingPunct="1">
              <a:lnSpc>
                <a:spcPts val="2500"/>
              </a:lnSpc>
            </a:pPr>
            <a:r>
              <a:rPr kumimoji="1" lang="ja-JP" altLang="en-US" dirty="0" smtClean="0">
                <a:latin typeface="+mj-ea"/>
                <a:ea typeface="+mj-ea"/>
              </a:rPr>
              <a:t>政府・自民党・人事院の思惑が一致！</a:t>
            </a:r>
            <a:endParaRPr lang="en-US" altLang="ja-JP" dirty="0">
              <a:latin typeface="+mj-ea"/>
              <a:ea typeface="+mj-ea"/>
            </a:endParaRPr>
          </a:p>
          <a:p>
            <a:pPr algn="ctr" eaLnBrk="1" hangingPunct="1">
              <a:lnSpc>
                <a:spcPts val="2500"/>
              </a:lnSpc>
            </a:pPr>
            <a:r>
              <a:rPr lang="ja-JP" altLang="en-US" dirty="0" smtClean="0">
                <a:solidFill>
                  <a:srgbClr val="FF0000"/>
                </a:solidFill>
                <a:latin typeface="+mj-ea"/>
                <a:ea typeface="+mj-ea"/>
              </a:rPr>
              <a:t>「給与制度の総合的見直し」</a:t>
            </a:r>
            <a:endParaRPr lang="en-US" altLang="ja-JP" dirty="0">
              <a:latin typeface="+mj-ea"/>
              <a:ea typeface="+mj-ea"/>
            </a:endParaRPr>
          </a:p>
          <a:p>
            <a:pPr algn="ctr" eaLnBrk="1" hangingPunct="1">
              <a:lnSpc>
                <a:spcPts val="2500"/>
              </a:lnSpc>
            </a:pPr>
            <a:r>
              <a:rPr kumimoji="1" lang="en-US" altLang="ja-JP" dirty="0" smtClean="0">
                <a:latin typeface="+mj-ea"/>
                <a:ea typeface="+mj-ea"/>
              </a:rPr>
              <a:t>2013</a:t>
            </a:r>
            <a:r>
              <a:rPr kumimoji="1" lang="ja-JP" altLang="en-US" dirty="0" smtClean="0">
                <a:latin typeface="+mj-ea"/>
                <a:ea typeface="+mj-ea"/>
              </a:rPr>
              <a:t>年</a:t>
            </a:r>
            <a:r>
              <a:rPr kumimoji="1" lang="en-US" altLang="ja-JP" dirty="0" smtClean="0">
                <a:latin typeface="+mj-ea"/>
                <a:ea typeface="+mj-ea"/>
              </a:rPr>
              <a:t>11</a:t>
            </a:r>
            <a:r>
              <a:rPr kumimoji="1" lang="ja-JP" altLang="en-US" dirty="0" smtClean="0">
                <a:latin typeface="+mj-ea"/>
                <a:ea typeface="+mj-ea"/>
              </a:rPr>
              <a:t>月閣議決定</a:t>
            </a:r>
          </a:p>
        </p:txBody>
      </p:sp>
      <p:sp>
        <p:nvSpPr>
          <p:cNvPr id="27" name="テキスト ボックス 26"/>
          <p:cNvSpPr txBox="1"/>
          <p:nvPr/>
        </p:nvSpPr>
        <p:spPr>
          <a:xfrm>
            <a:off x="1584375" y="1080170"/>
            <a:ext cx="7856485" cy="1015663"/>
          </a:xfrm>
          <a:prstGeom prst="rect">
            <a:avLst/>
          </a:prstGeom>
          <a:noFill/>
        </p:spPr>
        <p:txBody>
          <a:bodyPr wrap="square" rtlCol="0">
            <a:spAutoFit/>
          </a:bodyPr>
          <a:lstStyle/>
          <a:p>
            <a:r>
              <a:rPr kumimoji="1" lang="ja-JP" altLang="en-US" sz="2000" dirty="0" smtClean="0"/>
              <a:t>●</a:t>
            </a:r>
            <a:r>
              <a:rPr kumimoji="1" lang="en-US" altLang="ja-JP" sz="2000" dirty="0" smtClean="0"/>
              <a:t>2014</a:t>
            </a:r>
            <a:r>
              <a:rPr kumimoji="1" lang="ja-JP" altLang="en-US" sz="2000" dirty="0" smtClean="0"/>
              <a:t>年</a:t>
            </a:r>
            <a:r>
              <a:rPr kumimoji="1" lang="en-US" altLang="ja-JP" sz="2000" dirty="0" smtClean="0"/>
              <a:t>3</a:t>
            </a:r>
            <a:r>
              <a:rPr kumimoji="1" lang="ja-JP" altLang="en-US" sz="2000" dirty="0" smtClean="0"/>
              <a:t>月で国公の特例削減（復興財源）が終了。</a:t>
            </a:r>
            <a:endParaRPr kumimoji="1" lang="en-US" altLang="ja-JP" sz="2000" dirty="0" smtClean="0"/>
          </a:p>
          <a:p>
            <a:r>
              <a:rPr lang="ja-JP" altLang="en-US" sz="2000" dirty="0" smtClean="0"/>
              <a:t>●行財政改革の着実な実行を継続させる。</a:t>
            </a:r>
            <a:endParaRPr kumimoji="1" lang="en-US" altLang="ja-JP" sz="2000" dirty="0" smtClean="0"/>
          </a:p>
          <a:p>
            <a:endParaRPr kumimoji="1" lang="ja-JP" altLang="en-US" sz="2000" dirty="0"/>
          </a:p>
        </p:txBody>
      </p:sp>
      <p:sp>
        <p:nvSpPr>
          <p:cNvPr id="14" name="Rectangle 8"/>
          <p:cNvSpPr>
            <a:spLocks noChangeArrowheads="1"/>
          </p:cNvSpPr>
          <p:nvPr/>
        </p:nvSpPr>
        <p:spPr bwMode="auto">
          <a:xfrm>
            <a:off x="864295" y="4960148"/>
            <a:ext cx="8679495" cy="1736646"/>
          </a:xfrm>
          <a:prstGeom prst="roundRect">
            <a:avLst/>
          </a:prstGeom>
          <a:noFill/>
          <a:ln>
            <a:headEnd/>
            <a:tailEnd/>
          </a:ln>
          <a:extLst/>
        </p:spPr>
        <p:style>
          <a:lnRef idx="2">
            <a:schemeClr val="dk1"/>
          </a:lnRef>
          <a:fillRef idx="1">
            <a:schemeClr val="lt1"/>
          </a:fillRef>
          <a:effectRef idx="0">
            <a:schemeClr val="dk1"/>
          </a:effectRef>
          <a:fontRef idx="minor">
            <a:schemeClr val="dk1"/>
          </a:fontRef>
        </p:style>
        <p:txBody>
          <a:bodyPr wrap="square">
            <a:spAutoFit/>
          </a:bodyPr>
          <a:lstStyle/>
          <a:p>
            <a:pPr marL="342900" indent="-342900">
              <a:spcBef>
                <a:spcPct val="20000"/>
              </a:spcBef>
              <a:defRPr/>
            </a:pPr>
            <a:r>
              <a:rPr lang="ja-JP" altLang="en-US" sz="2400" b="1" dirty="0" smtClean="0">
                <a:solidFill>
                  <a:srgbClr val="FF0000"/>
                </a:solidFill>
                <a:latin typeface="+mn-ea"/>
              </a:rPr>
              <a:t>　　　　　　　　　　　　</a:t>
            </a:r>
            <a:r>
              <a:rPr lang="en-US" altLang="ja-JP" sz="2400" b="1" dirty="0" smtClean="0">
                <a:solidFill>
                  <a:srgbClr val="FF0000"/>
                </a:solidFill>
                <a:latin typeface="+mn-ea"/>
              </a:rPr>
              <a:t>2014</a:t>
            </a:r>
            <a:r>
              <a:rPr lang="ja-JP" altLang="en-US" sz="2400" b="1" dirty="0" smtClean="0">
                <a:solidFill>
                  <a:srgbClr val="FF0000"/>
                </a:solidFill>
                <a:latin typeface="+mn-ea"/>
              </a:rPr>
              <a:t>年</a:t>
            </a:r>
            <a:r>
              <a:rPr lang="en-US" altLang="ja-JP" sz="2400" b="1" dirty="0" smtClean="0">
                <a:solidFill>
                  <a:srgbClr val="FF0000"/>
                </a:solidFill>
                <a:latin typeface="+mn-ea"/>
              </a:rPr>
              <a:t>8</a:t>
            </a:r>
            <a:r>
              <a:rPr lang="ja-JP" altLang="en-US" sz="2400" b="1" dirty="0" smtClean="0">
                <a:solidFill>
                  <a:srgbClr val="FF0000"/>
                </a:solidFill>
                <a:latin typeface="+mn-ea"/>
              </a:rPr>
              <a:t>月人事院勧告</a:t>
            </a:r>
            <a:endParaRPr lang="en-US" altLang="ja-JP" b="1" dirty="0">
              <a:latin typeface="+mn-ea"/>
            </a:endParaRPr>
          </a:p>
          <a:p>
            <a:pPr marL="342900" indent="-342900">
              <a:spcBef>
                <a:spcPct val="20000"/>
              </a:spcBef>
              <a:defRPr/>
            </a:pPr>
            <a:r>
              <a:rPr lang="ja-JP" altLang="en-US" b="1" dirty="0">
                <a:latin typeface="+mn-ea"/>
              </a:rPr>
              <a:t>　</a:t>
            </a:r>
            <a:r>
              <a:rPr lang="ja-JP" altLang="en-US" sz="2000" b="1" dirty="0">
                <a:latin typeface="+mn-ea"/>
              </a:rPr>
              <a:t>○　民間賃金の低い地域における実態をより適切に反映するための見直し</a:t>
            </a:r>
            <a:endParaRPr lang="en-US" altLang="ja-JP" sz="2000" b="1" dirty="0">
              <a:latin typeface="+mn-ea"/>
            </a:endParaRPr>
          </a:p>
          <a:p>
            <a:pPr marL="342900" indent="-342900">
              <a:spcBef>
                <a:spcPct val="20000"/>
              </a:spcBef>
              <a:defRPr/>
            </a:pPr>
            <a:r>
              <a:rPr lang="ja-JP" altLang="en-US" sz="2000" b="1" dirty="0">
                <a:latin typeface="+mn-ea"/>
              </a:rPr>
              <a:t>　○　</a:t>
            </a:r>
            <a:r>
              <a:rPr lang="en-US" altLang="ja-JP" sz="2000" b="1" dirty="0">
                <a:latin typeface="+mn-ea"/>
              </a:rPr>
              <a:t>50</a:t>
            </a:r>
            <a:r>
              <a:rPr lang="ja-JP" altLang="en-US" sz="2000" b="1" dirty="0">
                <a:latin typeface="+mn-ea"/>
              </a:rPr>
              <a:t>歳台後半層職員の官民給与差を踏まえた見直し</a:t>
            </a:r>
            <a:endParaRPr lang="en-US" altLang="ja-JP" sz="2000" b="1" dirty="0">
              <a:latin typeface="+mn-ea"/>
            </a:endParaRPr>
          </a:p>
          <a:p>
            <a:pPr marL="342900" indent="-342900">
              <a:spcBef>
                <a:spcPct val="20000"/>
              </a:spcBef>
              <a:defRPr/>
            </a:pPr>
            <a:r>
              <a:rPr lang="ja-JP" altLang="en-US" sz="2000" b="1" dirty="0">
                <a:latin typeface="+mn-ea"/>
              </a:rPr>
              <a:t>　○　公務の特殊性や円滑な人事異動のための諸手当の見直し</a:t>
            </a:r>
            <a:endParaRPr lang="en-US" altLang="ja-JP" sz="2000" b="1" dirty="0">
              <a:latin typeface="+mn-ea"/>
            </a:endParaRPr>
          </a:p>
        </p:txBody>
      </p:sp>
      <p:cxnSp>
        <p:nvCxnSpPr>
          <p:cNvPr id="3" name="直線矢印コネクタ 2"/>
          <p:cNvCxnSpPr>
            <a:stCxn id="29" idx="3"/>
            <a:endCxn id="30" idx="1"/>
          </p:cNvCxnSpPr>
          <p:nvPr/>
        </p:nvCxnSpPr>
        <p:spPr>
          <a:xfrm>
            <a:off x="3367211" y="2700350"/>
            <a:ext cx="630070"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a:stCxn id="20" idx="1"/>
          </p:cNvCxnSpPr>
          <p:nvPr/>
        </p:nvCxnSpPr>
        <p:spPr>
          <a:xfrm flipH="1" flipV="1">
            <a:off x="6187069" y="2664346"/>
            <a:ext cx="553491" cy="3600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95595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2"/>
          </p:nvPr>
        </p:nvSpPr>
        <p:spPr/>
        <p:txBody>
          <a:bodyPr/>
          <a:lstStyle/>
          <a:p>
            <a:fld id="{07C83626-9FCA-49DB-B8B8-D6519A696C34}" type="slidenum">
              <a:rPr kumimoji="1" lang="ja-JP" altLang="en-US" sz="1600" smtClean="0"/>
              <a:pPr/>
              <a:t>7</a:t>
            </a:fld>
            <a:endParaRPr kumimoji="1" lang="ja-JP" altLang="en-US" sz="1600" dirty="0"/>
          </a:p>
        </p:txBody>
      </p:sp>
      <p:graphicFrame>
        <p:nvGraphicFramePr>
          <p:cNvPr id="12" name="図表 11"/>
          <p:cNvGraphicFramePr/>
          <p:nvPr>
            <p:extLst>
              <p:ext uri="{D42A27DB-BD31-4B8C-83A1-F6EECF244321}">
                <p14:modId xmlns:p14="http://schemas.microsoft.com/office/powerpoint/2010/main" val="3585387405"/>
              </p:ext>
            </p:extLst>
          </p:nvPr>
        </p:nvGraphicFramePr>
        <p:xfrm>
          <a:off x="864295" y="1296194"/>
          <a:ext cx="2448272" cy="4616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6" name="図表 15"/>
          <p:cNvGraphicFramePr/>
          <p:nvPr>
            <p:extLst>
              <p:ext uri="{D42A27DB-BD31-4B8C-83A1-F6EECF244321}">
                <p14:modId xmlns:p14="http://schemas.microsoft.com/office/powerpoint/2010/main" val="4217831709"/>
              </p:ext>
            </p:extLst>
          </p:nvPr>
        </p:nvGraphicFramePr>
        <p:xfrm>
          <a:off x="864295" y="4290913"/>
          <a:ext cx="2717477" cy="46166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pSp>
        <p:nvGrpSpPr>
          <p:cNvPr id="5" name="グループ化 4"/>
          <p:cNvGrpSpPr/>
          <p:nvPr/>
        </p:nvGrpSpPr>
        <p:grpSpPr>
          <a:xfrm>
            <a:off x="1200162" y="288082"/>
            <a:ext cx="7969226" cy="721080"/>
            <a:chOff x="731910" y="0"/>
            <a:chExt cx="7969226" cy="721080"/>
          </a:xfrm>
        </p:grpSpPr>
        <p:sp>
          <p:nvSpPr>
            <p:cNvPr id="6" name="角丸四角形 5"/>
            <p:cNvSpPr/>
            <p:nvPr/>
          </p:nvSpPr>
          <p:spPr>
            <a:xfrm>
              <a:off x="731910" y="0"/>
              <a:ext cx="7969226" cy="721080"/>
            </a:xfrm>
            <a:prstGeom prst="roundRect">
              <a:avLst/>
            </a:prstGeom>
            <a:solidFill>
              <a:srgbClr val="0070C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ja-JP" altLang="en-US"/>
            </a:p>
          </p:txBody>
        </p:sp>
        <p:sp>
          <p:nvSpPr>
            <p:cNvPr id="7" name="角丸四角形 4"/>
            <p:cNvSpPr/>
            <p:nvPr/>
          </p:nvSpPr>
          <p:spPr>
            <a:xfrm>
              <a:off x="767110" y="35200"/>
              <a:ext cx="7898826" cy="65068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lgn="ctr" defTabSz="1422400" rtl="0">
                <a:lnSpc>
                  <a:spcPct val="90000"/>
                </a:lnSpc>
                <a:spcBef>
                  <a:spcPct val="0"/>
                </a:spcBef>
                <a:spcAft>
                  <a:spcPct val="35000"/>
                </a:spcAft>
              </a:pPr>
              <a:r>
                <a:rPr lang="ja-JP" altLang="en-US" sz="3200" b="0" kern="1200" dirty="0" smtClean="0">
                  <a:latin typeface="+mj-ea"/>
                  <a:ea typeface="+mj-ea"/>
                </a:rPr>
                <a:t>給与制度の総合的見直しの概要</a:t>
              </a:r>
              <a:r>
                <a:rPr lang="en-US" altLang="ja-JP" sz="3200" b="0" kern="1200" dirty="0" smtClean="0">
                  <a:latin typeface="+mj-ea"/>
                  <a:ea typeface="+mj-ea"/>
                </a:rPr>
                <a:t>Ⅰ</a:t>
              </a:r>
              <a:endParaRPr lang="ja-JP" sz="3200" b="0" kern="1200" dirty="0">
                <a:latin typeface="+mj-ea"/>
                <a:ea typeface="+mj-ea"/>
              </a:endParaRPr>
            </a:p>
          </p:txBody>
        </p:sp>
      </p:grpSp>
      <p:sp>
        <p:nvSpPr>
          <p:cNvPr id="10" name="Rectangle 22"/>
          <p:cNvSpPr>
            <a:spLocks noChangeArrowheads="1"/>
          </p:cNvSpPr>
          <p:nvPr/>
        </p:nvSpPr>
        <p:spPr bwMode="auto">
          <a:xfrm>
            <a:off x="468313" y="1152178"/>
            <a:ext cx="9324974" cy="5904656"/>
          </a:xfrm>
          <a:prstGeom prst="roundRect">
            <a:avLst>
              <a:gd name="adj" fmla="val 6188"/>
            </a:avLst>
          </a:prstGeom>
          <a:noFill/>
          <a:ln w="28575">
            <a:solidFill>
              <a:schemeClr val="tx1"/>
            </a:solidFill>
            <a:miter lim="800000"/>
            <a:headEnd/>
            <a:tailEnd/>
          </a:ln>
          <a:effectLst/>
          <a:extLst/>
        </p:spPr>
        <p:txBody>
          <a:bodyPr/>
          <a:lstStyle/>
          <a:p>
            <a:pPr fontAlgn="auto">
              <a:spcBef>
                <a:spcPts val="0"/>
              </a:spcBef>
              <a:spcAft>
                <a:spcPts val="0"/>
              </a:spcAft>
              <a:defRPr/>
            </a:pPr>
            <a:r>
              <a:rPr lang="ja-JP" altLang="en-US" sz="2400" dirty="0">
                <a:solidFill>
                  <a:srgbClr val="FF0000"/>
                </a:solidFill>
                <a:latin typeface="+mn-ea"/>
              </a:rPr>
              <a:t>１</a:t>
            </a:r>
            <a:r>
              <a:rPr lang="ja-JP" altLang="en-US" sz="2400" dirty="0" smtClean="0">
                <a:solidFill>
                  <a:srgbClr val="FF0000"/>
                </a:solidFill>
                <a:latin typeface="+mn-ea"/>
              </a:rPr>
              <a:t> </a:t>
            </a:r>
            <a:r>
              <a:rPr lang="ja-JP" altLang="en-US" sz="2400" dirty="0">
                <a:solidFill>
                  <a:srgbClr val="FF0000"/>
                </a:solidFill>
                <a:latin typeface="+mn-ea"/>
              </a:rPr>
              <a:t>地域間の給与配分の見直し</a:t>
            </a:r>
            <a:endParaRPr lang="en-US" altLang="ja-JP" sz="2400" dirty="0">
              <a:solidFill>
                <a:srgbClr val="FF0000"/>
              </a:solidFill>
              <a:latin typeface="+mn-ea"/>
            </a:endParaRPr>
          </a:p>
          <a:p>
            <a:pPr fontAlgn="auto">
              <a:spcBef>
                <a:spcPts val="600"/>
              </a:spcBef>
              <a:spcAft>
                <a:spcPts val="0"/>
              </a:spcAft>
              <a:defRPr/>
            </a:pPr>
            <a:r>
              <a:rPr lang="ja-JP" altLang="en-US" sz="1600" dirty="0">
                <a:latin typeface="+mn-ea"/>
              </a:rPr>
              <a:t>①　民間賃金の低い</a:t>
            </a:r>
            <a:r>
              <a:rPr lang="ja-JP" altLang="en-US" sz="1600" dirty="0" smtClean="0">
                <a:latin typeface="+mn-ea"/>
              </a:rPr>
              <a:t>地域の官民</a:t>
            </a:r>
            <a:r>
              <a:rPr lang="ja-JP" altLang="en-US" sz="1600" dirty="0">
                <a:latin typeface="+mn-ea"/>
              </a:rPr>
              <a:t>の給与差</a:t>
            </a:r>
            <a:r>
              <a:rPr lang="ja-JP" altLang="en-US" sz="1600" dirty="0" smtClean="0">
                <a:latin typeface="+mn-ea"/>
              </a:rPr>
              <a:t>を踏まえ</a:t>
            </a:r>
            <a:r>
              <a:rPr lang="ja-JP" altLang="en-US" sz="1600" dirty="0">
                <a:latin typeface="+mn-ea"/>
              </a:rPr>
              <a:t>、俸給表の水準を平均で２％</a:t>
            </a:r>
            <a:r>
              <a:rPr lang="ja-JP" altLang="en-US" sz="1600" dirty="0" smtClean="0">
                <a:latin typeface="+mn-ea"/>
              </a:rPr>
              <a:t>引き下げ。</a:t>
            </a:r>
            <a:endParaRPr lang="en-US" altLang="ja-JP" sz="1600" dirty="0">
              <a:latin typeface="+mn-ea"/>
            </a:endParaRPr>
          </a:p>
          <a:p>
            <a:pPr fontAlgn="auto">
              <a:spcBef>
                <a:spcPts val="600"/>
              </a:spcBef>
              <a:spcAft>
                <a:spcPts val="0"/>
              </a:spcAft>
              <a:defRPr/>
            </a:pPr>
            <a:r>
              <a:rPr lang="ja-JP" altLang="en-US" sz="1600" dirty="0">
                <a:latin typeface="+mn-ea"/>
              </a:rPr>
              <a:t>②　俸給表水準の引き下げに伴い地域手当の</a:t>
            </a:r>
            <a:r>
              <a:rPr lang="ja-JP" altLang="en-US" sz="1600" dirty="0" smtClean="0">
                <a:latin typeface="+mn-ea"/>
              </a:rPr>
              <a:t>支給</a:t>
            </a:r>
            <a:r>
              <a:rPr lang="ja-JP" altLang="en-US" sz="1600" dirty="0">
                <a:latin typeface="+mn-ea"/>
              </a:rPr>
              <a:t>割合を</a:t>
            </a:r>
            <a:r>
              <a:rPr lang="ja-JP" altLang="en-US" sz="1600" dirty="0" smtClean="0">
                <a:latin typeface="+mn-ea"/>
              </a:rPr>
              <a:t>見直し</a:t>
            </a:r>
            <a:endParaRPr lang="en-US" altLang="ja-JP" sz="1600" dirty="0" smtClean="0">
              <a:latin typeface="+mn-ea"/>
            </a:endParaRPr>
          </a:p>
          <a:p>
            <a:pPr fontAlgn="auto">
              <a:spcBef>
                <a:spcPts val="0"/>
              </a:spcBef>
              <a:spcAft>
                <a:spcPts val="0"/>
              </a:spcAft>
              <a:defRPr/>
            </a:pPr>
            <a:r>
              <a:rPr lang="ja-JP" altLang="en-US" sz="2400" dirty="0" smtClean="0">
                <a:solidFill>
                  <a:srgbClr val="FF0000"/>
                </a:solidFill>
                <a:latin typeface="+mn-ea"/>
              </a:rPr>
              <a:t>２ </a:t>
            </a:r>
            <a:r>
              <a:rPr lang="ja-JP" altLang="en-US" sz="2400" dirty="0">
                <a:solidFill>
                  <a:srgbClr val="FF0000"/>
                </a:solidFill>
                <a:latin typeface="+mn-ea"/>
              </a:rPr>
              <a:t>世代間の給与配分の見直し</a:t>
            </a:r>
          </a:p>
          <a:p>
            <a:pPr fontAlgn="auto">
              <a:spcBef>
                <a:spcPts val="0"/>
              </a:spcBef>
              <a:spcAft>
                <a:spcPts val="0"/>
              </a:spcAft>
              <a:defRPr/>
            </a:pPr>
            <a:r>
              <a:rPr lang="ja-JP" altLang="en-US" dirty="0">
                <a:latin typeface="+mn-ea"/>
              </a:rPr>
              <a:t>　</a:t>
            </a:r>
            <a:r>
              <a:rPr lang="en-US" altLang="ja-JP" sz="1600" dirty="0" smtClean="0">
                <a:latin typeface="+mn-ea"/>
              </a:rPr>
              <a:t>50</a:t>
            </a:r>
            <a:r>
              <a:rPr lang="ja-JP" altLang="en-US" sz="1600" dirty="0">
                <a:latin typeface="+mn-ea"/>
              </a:rPr>
              <a:t>歳台後半層では公務員給与が民間給与を上回って</a:t>
            </a:r>
            <a:r>
              <a:rPr lang="ja-JP" altLang="en-US" sz="1600" dirty="0" smtClean="0">
                <a:latin typeface="+mn-ea"/>
              </a:rPr>
              <a:t>いるため、</a:t>
            </a:r>
            <a:r>
              <a:rPr lang="ja-JP" altLang="en-US" sz="1600" dirty="0">
                <a:latin typeface="+mn-ea"/>
              </a:rPr>
              <a:t>職員が多く在籍する号俸</a:t>
            </a:r>
            <a:r>
              <a:rPr lang="ja-JP" altLang="en-US" sz="1600" dirty="0" smtClean="0">
                <a:latin typeface="+mn-ea"/>
              </a:rPr>
              <a:t>を</a:t>
            </a:r>
            <a:endParaRPr lang="en-US" altLang="ja-JP" sz="1600" dirty="0" smtClean="0">
              <a:latin typeface="+mn-ea"/>
            </a:endParaRPr>
          </a:p>
          <a:p>
            <a:pPr fontAlgn="auto">
              <a:spcBef>
                <a:spcPts val="0"/>
              </a:spcBef>
              <a:spcAft>
                <a:spcPts val="0"/>
              </a:spcAft>
              <a:defRPr/>
            </a:pPr>
            <a:r>
              <a:rPr lang="ja-JP" altLang="en-US" sz="1600" dirty="0">
                <a:latin typeface="+mn-ea"/>
              </a:rPr>
              <a:t>　</a:t>
            </a:r>
            <a:r>
              <a:rPr lang="ja-JP" altLang="en-US" sz="1600" dirty="0" smtClean="0">
                <a:latin typeface="+mn-ea"/>
              </a:rPr>
              <a:t>最大</a:t>
            </a:r>
            <a:r>
              <a:rPr lang="ja-JP" altLang="en-US" sz="1600" dirty="0">
                <a:latin typeface="+mn-ea"/>
              </a:rPr>
              <a:t>４％</a:t>
            </a:r>
            <a:r>
              <a:rPr lang="ja-JP" altLang="en-US" sz="1600" dirty="0" smtClean="0">
                <a:latin typeface="+mn-ea"/>
              </a:rPr>
              <a:t>引き下げ　</a:t>
            </a:r>
            <a:r>
              <a:rPr lang="en-US" altLang="ja-JP" sz="1600" dirty="0" smtClean="0">
                <a:latin typeface="+mn-ea"/>
              </a:rPr>
              <a:t>※</a:t>
            </a:r>
            <a:r>
              <a:rPr lang="ja-JP" altLang="en-US" sz="1600" dirty="0">
                <a:latin typeface="+mn-ea"/>
              </a:rPr>
              <a:t>　</a:t>
            </a:r>
            <a:r>
              <a:rPr lang="en-US" altLang="ja-JP" sz="1600" dirty="0">
                <a:latin typeface="+mn-ea"/>
              </a:rPr>
              <a:t>55</a:t>
            </a:r>
            <a:r>
              <a:rPr lang="ja-JP" altLang="en-US" sz="1600" dirty="0">
                <a:latin typeface="+mn-ea"/>
              </a:rPr>
              <a:t>歳を超える職員（行一６級以上）に</a:t>
            </a:r>
            <a:r>
              <a:rPr lang="ja-JP" altLang="en-US" sz="1600" dirty="0" smtClean="0">
                <a:latin typeface="+mn-ea"/>
              </a:rPr>
              <a:t>対する</a:t>
            </a:r>
            <a:r>
              <a:rPr lang="en-US" altLang="ja-JP" sz="1600" dirty="0" smtClean="0">
                <a:latin typeface="+mn-ea"/>
              </a:rPr>
              <a:t>1.5</a:t>
            </a:r>
            <a:r>
              <a:rPr lang="ja-JP" altLang="en-US" sz="1600" dirty="0">
                <a:latin typeface="+mn-ea"/>
              </a:rPr>
              <a:t>％減額支給措置は廃止</a:t>
            </a:r>
            <a:endParaRPr lang="en-US" altLang="ja-JP" sz="1600" dirty="0">
              <a:latin typeface="+mn-ea"/>
            </a:endParaRPr>
          </a:p>
          <a:p>
            <a:pPr fontAlgn="auto">
              <a:spcBef>
                <a:spcPts val="0"/>
              </a:spcBef>
              <a:spcAft>
                <a:spcPts val="0"/>
              </a:spcAft>
              <a:defRPr/>
            </a:pPr>
            <a:r>
              <a:rPr lang="ja-JP" altLang="en-US" sz="2400" dirty="0" smtClean="0">
                <a:solidFill>
                  <a:srgbClr val="FF0000"/>
                </a:solidFill>
                <a:latin typeface="+mn-ea"/>
              </a:rPr>
              <a:t>３　職務</a:t>
            </a:r>
            <a:r>
              <a:rPr lang="ja-JP" altLang="en-US" sz="2400" dirty="0">
                <a:solidFill>
                  <a:srgbClr val="FF0000"/>
                </a:solidFill>
                <a:latin typeface="+mn-ea"/>
              </a:rPr>
              <a:t>や勤務実績に</a:t>
            </a:r>
            <a:r>
              <a:rPr lang="ja-JP" altLang="en-US" sz="2400" dirty="0" smtClean="0">
                <a:solidFill>
                  <a:srgbClr val="FF0000"/>
                </a:solidFill>
                <a:latin typeface="+mn-ea"/>
              </a:rPr>
              <a:t>応じた諸手当の見直し（引き上げ）</a:t>
            </a:r>
            <a:endParaRPr lang="en-US" altLang="ja-JP" sz="2400" dirty="0">
              <a:solidFill>
                <a:srgbClr val="FF0000"/>
              </a:solidFill>
              <a:latin typeface="+mn-ea"/>
            </a:endParaRPr>
          </a:p>
          <a:p>
            <a:pPr fontAlgn="auto">
              <a:spcBef>
                <a:spcPts val="0"/>
              </a:spcBef>
              <a:spcAft>
                <a:spcPts val="0"/>
              </a:spcAft>
              <a:defRPr/>
            </a:pPr>
            <a:r>
              <a:rPr lang="ja-JP" altLang="en-US" sz="1600" dirty="0">
                <a:latin typeface="+mn-ea"/>
              </a:rPr>
              <a:t>①　広域異動手当</a:t>
            </a:r>
            <a:endParaRPr lang="en-US" altLang="ja-JP" sz="1600" dirty="0">
              <a:latin typeface="+mn-ea"/>
            </a:endParaRPr>
          </a:p>
          <a:p>
            <a:pPr fontAlgn="auto">
              <a:spcBef>
                <a:spcPts val="0"/>
              </a:spcBef>
              <a:spcAft>
                <a:spcPts val="0"/>
              </a:spcAft>
              <a:defRPr/>
            </a:pPr>
            <a:r>
              <a:rPr lang="ja-JP" altLang="en-US" sz="1600" dirty="0">
                <a:latin typeface="+mn-ea"/>
              </a:rPr>
              <a:t>　　</a:t>
            </a:r>
            <a:r>
              <a:rPr lang="en-US" altLang="ja-JP" sz="1600" dirty="0">
                <a:latin typeface="+mn-ea"/>
              </a:rPr>
              <a:t>60</a:t>
            </a:r>
            <a:r>
              <a:rPr lang="ja-JP" altLang="en-US" sz="1600" dirty="0" smtClean="0">
                <a:latin typeface="+mn-ea"/>
              </a:rPr>
              <a:t>㎞～</a:t>
            </a:r>
            <a:r>
              <a:rPr lang="en-US" altLang="ja-JP" sz="1600" dirty="0" smtClean="0">
                <a:latin typeface="+mn-ea"/>
              </a:rPr>
              <a:t>300</a:t>
            </a:r>
            <a:r>
              <a:rPr lang="ja-JP" altLang="en-US" sz="1600" dirty="0" smtClean="0">
                <a:latin typeface="+mn-ea"/>
              </a:rPr>
              <a:t>㎞　３％→５％　</a:t>
            </a:r>
            <a:r>
              <a:rPr lang="en-US" altLang="ja-JP" sz="1600" dirty="0" smtClean="0">
                <a:latin typeface="+mn-ea"/>
              </a:rPr>
              <a:t>300</a:t>
            </a:r>
            <a:r>
              <a:rPr lang="ja-JP" altLang="en-US" sz="1600" dirty="0" smtClean="0">
                <a:latin typeface="+mn-ea"/>
              </a:rPr>
              <a:t>㎞以上は６％⇒</a:t>
            </a:r>
            <a:r>
              <a:rPr lang="en-US" altLang="ja-JP" sz="1600" dirty="0" smtClean="0">
                <a:latin typeface="+mn-ea"/>
              </a:rPr>
              <a:t>10</a:t>
            </a:r>
            <a:r>
              <a:rPr lang="ja-JP" altLang="en-US" sz="1600" dirty="0" smtClean="0">
                <a:latin typeface="+mn-ea"/>
              </a:rPr>
              <a:t>％ </a:t>
            </a:r>
            <a:endParaRPr lang="en-US" altLang="ja-JP" sz="1600" dirty="0" smtClean="0">
              <a:latin typeface="+mn-ea"/>
            </a:endParaRPr>
          </a:p>
          <a:p>
            <a:pPr fontAlgn="auto">
              <a:spcBef>
                <a:spcPts val="0"/>
              </a:spcBef>
              <a:spcAft>
                <a:spcPts val="0"/>
              </a:spcAft>
              <a:defRPr/>
            </a:pPr>
            <a:r>
              <a:rPr lang="ja-JP" altLang="en-US" sz="1600" dirty="0" smtClean="0">
                <a:latin typeface="+mn-ea"/>
              </a:rPr>
              <a:t>②</a:t>
            </a:r>
            <a:r>
              <a:rPr lang="ja-JP" altLang="en-US" sz="1600" dirty="0">
                <a:latin typeface="+mn-ea"/>
              </a:rPr>
              <a:t>　単身赴任手当</a:t>
            </a:r>
            <a:endParaRPr lang="en-US" altLang="ja-JP" sz="1600" dirty="0">
              <a:latin typeface="+mn-ea"/>
            </a:endParaRPr>
          </a:p>
          <a:p>
            <a:pPr fontAlgn="auto">
              <a:spcBef>
                <a:spcPts val="0"/>
              </a:spcBef>
              <a:spcAft>
                <a:spcPts val="0"/>
              </a:spcAft>
              <a:defRPr/>
            </a:pPr>
            <a:r>
              <a:rPr lang="ja-JP" altLang="en-US" sz="1600" dirty="0">
                <a:latin typeface="+mn-ea"/>
              </a:rPr>
              <a:t>　　基礎額</a:t>
            </a:r>
            <a:r>
              <a:rPr lang="ja-JP" altLang="en-US" sz="1600" dirty="0" smtClean="0">
                <a:latin typeface="+mn-ea"/>
              </a:rPr>
              <a:t>を</a:t>
            </a:r>
            <a:r>
              <a:rPr lang="en-US" altLang="ja-JP" sz="1600" dirty="0" smtClean="0">
                <a:latin typeface="+mn-ea"/>
              </a:rPr>
              <a:t>23,000</a:t>
            </a:r>
            <a:r>
              <a:rPr lang="ja-JP" altLang="en-US" sz="1600" dirty="0" smtClean="0">
                <a:latin typeface="+mn-ea"/>
              </a:rPr>
              <a:t>円→</a:t>
            </a:r>
            <a:r>
              <a:rPr lang="en-US" altLang="ja-JP" sz="1600" dirty="0" smtClean="0">
                <a:latin typeface="+mn-ea"/>
              </a:rPr>
              <a:t>30,000</a:t>
            </a:r>
            <a:r>
              <a:rPr lang="ja-JP" altLang="en-US" sz="1600" dirty="0" smtClean="0">
                <a:latin typeface="+mn-ea"/>
              </a:rPr>
              <a:t>円　</a:t>
            </a:r>
            <a:r>
              <a:rPr lang="en-US" altLang="ja-JP" sz="1600" dirty="0" smtClean="0">
                <a:latin typeface="+mn-ea"/>
              </a:rPr>
              <a:t>※</a:t>
            </a:r>
            <a:r>
              <a:rPr lang="ja-JP" altLang="en-US" sz="1600" dirty="0" smtClean="0">
                <a:latin typeface="+mn-ea"/>
              </a:rPr>
              <a:t>加算</a:t>
            </a:r>
            <a:r>
              <a:rPr lang="ja-JP" altLang="en-US" sz="1600" dirty="0">
                <a:latin typeface="+mn-ea"/>
              </a:rPr>
              <a:t>額を</a:t>
            </a:r>
            <a:r>
              <a:rPr lang="en-US" altLang="ja-JP" sz="1600" dirty="0">
                <a:latin typeface="+mn-ea"/>
              </a:rPr>
              <a:t>12</a:t>
            </a:r>
            <a:r>
              <a:rPr lang="ja-JP" altLang="en-US" sz="1600" dirty="0">
                <a:latin typeface="+mn-ea"/>
              </a:rPr>
              <a:t>回相当に引き上げ</a:t>
            </a:r>
            <a:endParaRPr lang="en-US" altLang="ja-JP" sz="1600" dirty="0">
              <a:latin typeface="+mn-ea"/>
            </a:endParaRPr>
          </a:p>
          <a:p>
            <a:pPr fontAlgn="auto">
              <a:spcBef>
                <a:spcPts val="600"/>
              </a:spcBef>
              <a:spcAft>
                <a:spcPts val="0"/>
              </a:spcAft>
              <a:defRPr/>
            </a:pPr>
            <a:r>
              <a:rPr lang="ja-JP" altLang="en-US" sz="1600" dirty="0">
                <a:latin typeface="+mn-ea"/>
              </a:rPr>
              <a:t>③　本府省業務調整手当</a:t>
            </a:r>
            <a:endParaRPr lang="en-US" altLang="ja-JP" sz="1600" dirty="0">
              <a:latin typeface="+mn-ea"/>
            </a:endParaRPr>
          </a:p>
          <a:p>
            <a:pPr fontAlgn="auto">
              <a:spcBef>
                <a:spcPts val="0"/>
              </a:spcBef>
              <a:spcAft>
                <a:spcPts val="0"/>
              </a:spcAft>
              <a:defRPr/>
            </a:pPr>
            <a:r>
              <a:rPr lang="ja-JP" altLang="en-US" sz="1600" dirty="0">
                <a:latin typeface="+mn-ea"/>
              </a:rPr>
              <a:t>　　</a:t>
            </a:r>
            <a:r>
              <a:rPr lang="ja-JP" altLang="en-US" sz="1600" dirty="0" smtClean="0">
                <a:latin typeface="+mn-ea"/>
              </a:rPr>
              <a:t>係員　２％→４％</a:t>
            </a:r>
            <a:r>
              <a:rPr lang="ja-JP" altLang="en-US" sz="1600" dirty="0">
                <a:latin typeface="+mn-ea"/>
              </a:rPr>
              <a:t>　</a:t>
            </a:r>
            <a:r>
              <a:rPr lang="ja-JP" altLang="en-US" sz="1600" dirty="0" smtClean="0">
                <a:latin typeface="+mn-ea"/>
              </a:rPr>
              <a:t>　係長級は４％→６％ </a:t>
            </a:r>
            <a:endParaRPr lang="en-US" altLang="ja-JP" sz="1600" dirty="0">
              <a:latin typeface="+mn-ea"/>
            </a:endParaRPr>
          </a:p>
          <a:p>
            <a:pPr fontAlgn="auto">
              <a:spcBef>
                <a:spcPts val="0"/>
              </a:spcBef>
              <a:spcAft>
                <a:spcPts val="0"/>
              </a:spcAft>
              <a:defRPr/>
            </a:pPr>
            <a:r>
              <a:rPr lang="ja-JP" altLang="en-US" sz="1600" dirty="0" smtClean="0">
                <a:latin typeface="+mn-ea"/>
              </a:rPr>
              <a:t>④</a:t>
            </a:r>
            <a:r>
              <a:rPr lang="ja-JP" altLang="en-US" sz="1600" dirty="0">
                <a:latin typeface="+mn-ea"/>
              </a:rPr>
              <a:t>　管理職員特別勤務手当</a:t>
            </a:r>
            <a:endParaRPr lang="en-US" altLang="ja-JP" sz="1600" dirty="0">
              <a:latin typeface="+mn-ea"/>
            </a:endParaRPr>
          </a:p>
          <a:p>
            <a:pPr fontAlgn="auto">
              <a:spcBef>
                <a:spcPts val="0"/>
              </a:spcBef>
              <a:spcAft>
                <a:spcPts val="0"/>
              </a:spcAft>
              <a:defRPr/>
            </a:pPr>
            <a:r>
              <a:rPr lang="ja-JP" altLang="en-US" sz="1600" dirty="0">
                <a:latin typeface="+mn-ea"/>
              </a:rPr>
              <a:t>　　平日深夜に勤務した場合に、勤務１回</a:t>
            </a:r>
            <a:r>
              <a:rPr lang="en-US" altLang="ja-JP" sz="1600" dirty="0">
                <a:latin typeface="+mn-ea"/>
              </a:rPr>
              <a:t>6,000</a:t>
            </a:r>
            <a:r>
              <a:rPr lang="ja-JP" altLang="en-US" sz="1600" dirty="0" smtClean="0">
                <a:latin typeface="+mn-ea"/>
              </a:rPr>
              <a:t>円を</a:t>
            </a:r>
            <a:r>
              <a:rPr lang="ja-JP" altLang="en-US" sz="1600" dirty="0">
                <a:latin typeface="+mn-ea"/>
              </a:rPr>
              <a:t>超えない範囲内の額を</a:t>
            </a:r>
            <a:r>
              <a:rPr lang="ja-JP" altLang="en-US" sz="1600" dirty="0" smtClean="0">
                <a:latin typeface="+mn-ea"/>
              </a:rPr>
              <a:t>支給</a:t>
            </a:r>
            <a:endParaRPr lang="en-US" altLang="ja-JP" sz="1600" dirty="0" smtClean="0">
              <a:latin typeface="+mn-ea"/>
            </a:endParaRPr>
          </a:p>
          <a:p>
            <a:pPr fontAlgn="auto">
              <a:spcBef>
                <a:spcPts val="0"/>
              </a:spcBef>
              <a:spcAft>
                <a:spcPts val="0"/>
              </a:spcAft>
              <a:defRPr/>
            </a:pPr>
            <a:r>
              <a:rPr lang="ja-JP" altLang="en-US" sz="2400" b="1" dirty="0" smtClean="0">
                <a:solidFill>
                  <a:srgbClr val="FF0000"/>
                </a:solidFill>
                <a:latin typeface="+mn-ea"/>
              </a:rPr>
              <a:t>４　実施スケジュール等</a:t>
            </a:r>
            <a:endParaRPr lang="en-US" altLang="ja-JP" sz="2400" b="1" dirty="0" smtClean="0">
              <a:solidFill>
                <a:srgbClr val="FF0000"/>
              </a:solidFill>
              <a:latin typeface="+mn-ea"/>
            </a:endParaRPr>
          </a:p>
          <a:p>
            <a:pPr fontAlgn="auto">
              <a:spcBef>
                <a:spcPts val="0"/>
              </a:spcBef>
              <a:spcAft>
                <a:spcPts val="0"/>
              </a:spcAft>
              <a:defRPr/>
            </a:pPr>
            <a:r>
              <a:rPr lang="ja-JP" altLang="en-US" dirty="0">
                <a:latin typeface="+mn-ea"/>
              </a:rPr>
              <a:t>　</a:t>
            </a:r>
            <a:r>
              <a:rPr lang="ja-JP" altLang="en-US" sz="1600" dirty="0">
                <a:latin typeface="+mn-ea"/>
              </a:rPr>
              <a:t>①　新俸給表は</a:t>
            </a:r>
            <a:r>
              <a:rPr lang="en-US" altLang="ja-JP" sz="1600" dirty="0">
                <a:latin typeface="+mn-ea"/>
              </a:rPr>
              <a:t>2015</a:t>
            </a:r>
            <a:r>
              <a:rPr lang="ja-JP" altLang="en-US" sz="1600" dirty="0">
                <a:latin typeface="+mn-ea"/>
              </a:rPr>
              <a:t>年４月１日から</a:t>
            </a:r>
            <a:r>
              <a:rPr lang="ja-JP" altLang="en-US" sz="1600" dirty="0" smtClean="0">
                <a:latin typeface="+mn-ea"/>
              </a:rPr>
              <a:t>適用、切り替え</a:t>
            </a:r>
            <a:r>
              <a:rPr lang="ja-JP" altLang="en-US" sz="1600" dirty="0">
                <a:latin typeface="+mn-ea"/>
              </a:rPr>
              <a:t>に伴い経過</a:t>
            </a:r>
            <a:r>
              <a:rPr lang="ja-JP" altLang="en-US" sz="1600" dirty="0" smtClean="0">
                <a:latin typeface="+mn-ea"/>
              </a:rPr>
              <a:t>措置（現給保障額）を</a:t>
            </a:r>
            <a:r>
              <a:rPr lang="ja-JP" altLang="en-US" sz="1600" dirty="0">
                <a:latin typeface="+mn-ea"/>
              </a:rPr>
              <a:t>３年間講</a:t>
            </a:r>
            <a:r>
              <a:rPr lang="ja-JP" altLang="en-US" sz="1600" dirty="0" smtClean="0">
                <a:latin typeface="+mn-ea"/>
              </a:rPr>
              <a:t>ずる</a:t>
            </a:r>
            <a:endParaRPr lang="en-US" altLang="ja-JP" sz="1600" dirty="0">
              <a:latin typeface="+mn-ea"/>
            </a:endParaRPr>
          </a:p>
          <a:p>
            <a:pPr fontAlgn="auto">
              <a:spcBef>
                <a:spcPts val="600"/>
              </a:spcBef>
              <a:spcAft>
                <a:spcPts val="0"/>
              </a:spcAft>
              <a:defRPr/>
            </a:pPr>
            <a:r>
              <a:rPr lang="ja-JP" altLang="en-US" sz="1600" dirty="0">
                <a:latin typeface="+mn-ea"/>
              </a:rPr>
              <a:t>　③　初年度の制度改正原資を確保するため</a:t>
            </a:r>
            <a:r>
              <a:rPr lang="ja-JP" altLang="en-US" sz="1600" dirty="0" smtClean="0">
                <a:latin typeface="+mn-ea"/>
              </a:rPr>
              <a:t>、</a:t>
            </a:r>
            <a:r>
              <a:rPr lang="ja-JP" altLang="en-US" sz="1600" dirty="0">
                <a:latin typeface="+mn-ea"/>
              </a:rPr>
              <a:t>　</a:t>
            </a:r>
            <a:r>
              <a:rPr lang="en-US" altLang="ja-JP" sz="1600" dirty="0">
                <a:latin typeface="+mn-ea"/>
              </a:rPr>
              <a:t>2015</a:t>
            </a:r>
            <a:r>
              <a:rPr lang="ja-JP" altLang="en-US" sz="1600" dirty="0">
                <a:latin typeface="+mn-ea"/>
              </a:rPr>
              <a:t>年１月の昇給幅を１号俸</a:t>
            </a:r>
            <a:r>
              <a:rPr lang="ja-JP" altLang="en-US" sz="1600" dirty="0" smtClean="0">
                <a:latin typeface="+mn-ea"/>
              </a:rPr>
              <a:t>抑制する。</a:t>
            </a:r>
            <a:endParaRPr lang="en-US" altLang="ja-JP" sz="1600" dirty="0">
              <a:latin typeface="+mn-ea"/>
            </a:endParaRPr>
          </a:p>
          <a:p>
            <a:pPr fontAlgn="auto">
              <a:spcBef>
                <a:spcPts val="600"/>
              </a:spcBef>
              <a:spcAft>
                <a:spcPts val="0"/>
              </a:spcAft>
              <a:defRPr/>
            </a:pPr>
            <a:r>
              <a:rPr lang="ja-JP" altLang="en-US" sz="1600" dirty="0">
                <a:latin typeface="+mn-ea"/>
              </a:rPr>
              <a:t>　④　諸手当の見直しは</a:t>
            </a:r>
            <a:r>
              <a:rPr lang="en-US" altLang="ja-JP" sz="1600" dirty="0">
                <a:latin typeface="+mn-ea"/>
              </a:rPr>
              <a:t>2015</a:t>
            </a:r>
            <a:r>
              <a:rPr lang="ja-JP" altLang="en-US" sz="1600" dirty="0">
                <a:latin typeface="+mn-ea"/>
              </a:rPr>
              <a:t>年度から　段階的</a:t>
            </a:r>
            <a:r>
              <a:rPr lang="ja-JP" altLang="en-US" sz="1600" dirty="0" smtClean="0">
                <a:latin typeface="+mn-ea"/>
              </a:rPr>
              <a:t>に実施</a:t>
            </a:r>
            <a:r>
              <a:rPr lang="ja-JP" altLang="en-US" sz="1600" dirty="0">
                <a:latin typeface="+mn-ea"/>
              </a:rPr>
              <a:t>し、</a:t>
            </a:r>
            <a:r>
              <a:rPr lang="en-US" altLang="ja-JP" sz="1600" dirty="0">
                <a:latin typeface="+mn-ea"/>
              </a:rPr>
              <a:t>2018</a:t>
            </a:r>
            <a:r>
              <a:rPr lang="ja-JP" altLang="en-US" sz="1600" dirty="0">
                <a:latin typeface="+mn-ea"/>
              </a:rPr>
              <a:t>年</a:t>
            </a:r>
            <a:r>
              <a:rPr lang="en-US" altLang="ja-JP" sz="1600" dirty="0">
                <a:latin typeface="+mn-ea"/>
              </a:rPr>
              <a:t>4</a:t>
            </a:r>
            <a:r>
              <a:rPr lang="ja-JP" altLang="en-US" sz="1600" dirty="0">
                <a:latin typeface="+mn-ea"/>
              </a:rPr>
              <a:t>月に完成</a:t>
            </a:r>
            <a:endParaRPr lang="en-US" altLang="ja-JP" sz="1600" dirty="0">
              <a:latin typeface="+mn-ea"/>
            </a:endParaRPr>
          </a:p>
          <a:p>
            <a:pPr fontAlgn="auto">
              <a:spcBef>
                <a:spcPts val="0"/>
              </a:spcBef>
              <a:spcAft>
                <a:spcPts val="0"/>
              </a:spcAft>
              <a:defRPr/>
            </a:pPr>
            <a:endParaRPr lang="en-US" altLang="ja-JP" sz="1600" dirty="0">
              <a:latin typeface="+mn-ea"/>
            </a:endParaRPr>
          </a:p>
          <a:p>
            <a:pPr fontAlgn="auto">
              <a:spcBef>
                <a:spcPts val="0"/>
              </a:spcBef>
              <a:spcAft>
                <a:spcPts val="0"/>
              </a:spcAft>
              <a:defRPr/>
            </a:pPr>
            <a:endParaRPr lang="en-US" altLang="ja-JP" sz="1400" dirty="0">
              <a:latin typeface="+mn-ea"/>
            </a:endParaRPr>
          </a:p>
          <a:p>
            <a:pPr fontAlgn="auto">
              <a:spcBef>
                <a:spcPts val="0"/>
              </a:spcBef>
              <a:spcAft>
                <a:spcPts val="0"/>
              </a:spcAft>
              <a:defRPr/>
            </a:pPr>
            <a:endParaRPr lang="en-US" altLang="ja-JP" sz="1400" dirty="0" smtClean="0">
              <a:latin typeface="+mn-ea"/>
            </a:endParaRPr>
          </a:p>
          <a:p>
            <a:pPr fontAlgn="auto">
              <a:spcBef>
                <a:spcPts val="0"/>
              </a:spcBef>
              <a:spcAft>
                <a:spcPts val="0"/>
              </a:spcAft>
              <a:defRPr/>
            </a:pPr>
            <a:endParaRPr lang="en-US" altLang="ja-JP" sz="1400" dirty="0">
              <a:latin typeface="+mn-ea"/>
            </a:endParaRPr>
          </a:p>
          <a:p>
            <a:pPr fontAlgn="auto">
              <a:spcBef>
                <a:spcPts val="0"/>
              </a:spcBef>
              <a:spcAft>
                <a:spcPts val="0"/>
              </a:spcAft>
              <a:defRPr/>
            </a:pPr>
            <a:endParaRPr lang="en-US" altLang="ja-JP" sz="1400" dirty="0">
              <a:latin typeface="+mn-ea"/>
            </a:endParaRPr>
          </a:p>
          <a:p>
            <a:pPr fontAlgn="auto">
              <a:spcBef>
                <a:spcPts val="0"/>
              </a:spcBef>
              <a:spcAft>
                <a:spcPts val="0"/>
              </a:spcAft>
              <a:defRPr/>
            </a:pPr>
            <a:endParaRPr lang="en-US" altLang="ja-JP" sz="1400" dirty="0">
              <a:latin typeface="+mn-ea"/>
            </a:endParaRPr>
          </a:p>
          <a:p>
            <a:pPr fontAlgn="auto">
              <a:spcBef>
                <a:spcPts val="0"/>
              </a:spcBef>
              <a:spcAft>
                <a:spcPts val="0"/>
              </a:spcAft>
              <a:defRPr/>
            </a:pPr>
            <a:endParaRPr lang="en-US" altLang="ja-JP" sz="1400" dirty="0">
              <a:latin typeface="+mn-ea"/>
            </a:endParaRPr>
          </a:p>
        </p:txBody>
      </p:sp>
    </p:spTree>
    <p:extLst>
      <p:ext uri="{BB962C8B-B14F-4D97-AF65-F5344CB8AC3E}">
        <p14:creationId xmlns:p14="http://schemas.microsoft.com/office/powerpoint/2010/main" val="20791278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2"/>
          </p:nvPr>
        </p:nvSpPr>
        <p:spPr>
          <a:xfrm>
            <a:off x="9505255" y="360090"/>
            <a:ext cx="459744" cy="378042"/>
          </a:xfrm>
        </p:spPr>
        <p:txBody>
          <a:bodyPr/>
          <a:lstStyle/>
          <a:p>
            <a:fld id="{07C83626-9FCA-49DB-B8B8-D6519A696C34}" type="slidenum">
              <a:rPr kumimoji="1" lang="ja-JP" altLang="en-US" sz="1600" smtClean="0"/>
              <a:pPr/>
              <a:t>8</a:t>
            </a:fld>
            <a:endParaRPr kumimoji="1" lang="ja-JP" altLang="en-US" sz="1600" dirty="0"/>
          </a:p>
        </p:txBody>
      </p:sp>
      <p:graphicFrame>
        <p:nvGraphicFramePr>
          <p:cNvPr id="16" name="図表 15"/>
          <p:cNvGraphicFramePr/>
          <p:nvPr>
            <p:extLst>
              <p:ext uri="{D42A27DB-BD31-4B8C-83A1-F6EECF244321}">
                <p14:modId xmlns:p14="http://schemas.microsoft.com/office/powerpoint/2010/main" val="610374049"/>
              </p:ext>
            </p:extLst>
          </p:nvPr>
        </p:nvGraphicFramePr>
        <p:xfrm>
          <a:off x="864295" y="4795738"/>
          <a:ext cx="2717477" cy="4616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5" name="グループ化 4"/>
          <p:cNvGrpSpPr/>
          <p:nvPr/>
        </p:nvGrpSpPr>
        <p:grpSpPr>
          <a:xfrm>
            <a:off x="1008311" y="288082"/>
            <a:ext cx="7969226" cy="721080"/>
            <a:chOff x="731910" y="0"/>
            <a:chExt cx="7969226" cy="721080"/>
          </a:xfrm>
        </p:grpSpPr>
        <p:sp>
          <p:nvSpPr>
            <p:cNvPr id="6" name="角丸四角形 5"/>
            <p:cNvSpPr/>
            <p:nvPr/>
          </p:nvSpPr>
          <p:spPr>
            <a:xfrm>
              <a:off x="731910" y="0"/>
              <a:ext cx="7969226" cy="721080"/>
            </a:xfrm>
            <a:prstGeom prst="roundRect">
              <a:avLst/>
            </a:prstGeom>
            <a:solidFill>
              <a:srgbClr val="0070C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ja-JP" altLang="en-US"/>
            </a:p>
          </p:txBody>
        </p:sp>
        <p:sp>
          <p:nvSpPr>
            <p:cNvPr id="7" name="角丸四角形 4"/>
            <p:cNvSpPr/>
            <p:nvPr/>
          </p:nvSpPr>
          <p:spPr>
            <a:xfrm>
              <a:off x="767110" y="35200"/>
              <a:ext cx="7898826" cy="65068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algn="ctr" defTabSz="1422400" rtl="0">
                <a:lnSpc>
                  <a:spcPct val="90000"/>
                </a:lnSpc>
                <a:spcBef>
                  <a:spcPct val="0"/>
                </a:spcBef>
                <a:spcAft>
                  <a:spcPct val="35000"/>
                </a:spcAft>
              </a:pPr>
              <a:r>
                <a:rPr lang="ja-JP" altLang="en-US" sz="3200" b="0" kern="1200" dirty="0" smtClean="0">
                  <a:latin typeface="+mj-ea"/>
                  <a:ea typeface="+mj-ea"/>
                </a:rPr>
                <a:t>給与制度の総合的見直しの概要　</a:t>
              </a:r>
              <a:r>
                <a:rPr lang="en-US" altLang="ja-JP" sz="3200" b="0" kern="1200" dirty="0" smtClean="0">
                  <a:latin typeface="+mj-ea"/>
                  <a:ea typeface="+mj-ea"/>
                </a:rPr>
                <a:t>Ⅱ</a:t>
              </a:r>
              <a:endParaRPr lang="ja-JP" sz="3200" b="0" kern="1200" dirty="0">
                <a:latin typeface="+mj-ea"/>
                <a:ea typeface="+mj-ea"/>
              </a:endParaRPr>
            </a:p>
          </p:txBody>
        </p:sp>
      </p:grpSp>
      <p:sp>
        <p:nvSpPr>
          <p:cNvPr id="9" name="テキスト ボックス 8"/>
          <p:cNvSpPr txBox="1"/>
          <p:nvPr/>
        </p:nvSpPr>
        <p:spPr>
          <a:xfrm>
            <a:off x="720279" y="1152178"/>
            <a:ext cx="8784976" cy="2099866"/>
          </a:xfrm>
          <a:prstGeom prst="roundRect">
            <a:avLst/>
          </a:prstGeom>
          <a:noFill/>
          <a:ln w="19050">
            <a:solidFill>
              <a:schemeClr val="tx1"/>
            </a:solidFill>
          </a:ln>
        </p:spPr>
        <p:txBody>
          <a:bodyPr wrap="square">
            <a:spAutoFit/>
          </a:bodyPr>
          <a:lstStyle/>
          <a:p>
            <a:pPr>
              <a:defRPr/>
            </a:pPr>
            <a:r>
              <a:rPr lang="ja-JP" altLang="en-US" sz="2400" dirty="0" smtClean="0">
                <a:solidFill>
                  <a:srgbClr val="FF0000"/>
                </a:solidFill>
                <a:latin typeface="+mj-ea"/>
                <a:ea typeface="+mj-ea"/>
              </a:rPr>
              <a:t>地域間</a:t>
            </a:r>
            <a:r>
              <a:rPr lang="ja-JP" altLang="en-US" sz="2400" dirty="0">
                <a:solidFill>
                  <a:srgbClr val="FF0000"/>
                </a:solidFill>
                <a:latin typeface="+mj-ea"/>
                <a:ea typeface="+mj-ea"/>
              </a:rPr>
              <a:t>給与配分の見直しに</a:t>
            </a:r>
            <a:r>
              <a:rPr lang="ja-JP" altLang="en-US" sz="2400" dirty="0" smtClean="0">
                <a:solidFill>
                  <a:srgbClr val="FF0000"/>
                </a:solidFill>
                <a:latin typeface="+mj-ea"/>
                <a:ea typeface="+mj-ea"/>
              </a:rPr>
              <a:t>ついて</a:t>
            </a:r>
            <a:endParaRPr lang="en-US" altLang="ja-JP" sz="2400" dirty="0" smtClean="0">
              <a:solidFill>
                <a:srgbClr val="FF0000"/>
              </a:solidFill>
              <a:latin typeface="+mj-ea"/>
              <a:ea typeface="+mj-ea"/>
            </a:endParaRPr>
          </a:p>
          <a:p>
            <a:pPr>
              <a:lnSpc>
                <a:spcPts val="1200"/>
              </a:lnSpc>
              <a:defRPr/>
            </a:pPr>
            <a:endParaRPr lang="en-US" altLang="ja-JP" sz="2400" dirty="0">
              <a:latin typeface="+mj-ea"/>
              <a:ea typeface="+mj-ea"/>
            </a:endParaRPr>
          </a:p>
          <a:p>
            <a:pPr>
              <a:lnSpc>
                <a:spcPts val="2500"/>
              </a:lnSpc>
              <a:defRPr/>
            </a:pPr>
            <a:r>
              <a:rPr lang="ja-JP" altLang="en-US" dirty="0">
                <a:latin typeface="+mn-ea"/>
              </a:rPr>
              <a:t>○</a:t>
            </a:r>
            <a:r>
              <a:rPr lang="ja-JP" altLang="en-US" dirty="0" smtClean="0">
                <a:latin typeface="+mn-ea"/>
                <a:ea typeface="+mn-ea"/>
              </a:rPr>
              <a:t>人事院</a:t>
            </a:r>
            <a:r>
              <a:rPr lang="ja-JP" altLang="en-US" dirty="0">
                <a:latin typeface="+mn-ea"/>
                <a:ea typeface="+mn-ea"/>
              </a:rPr>
              <a:t>は賃金構造統計基本</a:t>
            </a:r>
            <a:r>
              <a:rPr lang="ja-JP" altLang="en-US" dirty="0" smtClean="0">
                <a:latin typeface="+mn-ea"/>
                <a:ea typeface="+mn-ea"/>
              </a:rPr>
              <a:t>調査を</a:t>
            </a:r>
            <a:r>
              <a:rPr lang="ja-JP" altLang="en-US" dirty="0">
                <a:latin typeface="+mn-ea"/>
                <a:ea typeface="+mn-ea"/>
              </a:rPr>
              <a:t>もとに賃金水準の低い方から</a:t>
            </a:r>
            <a:r>
              <a:rPr lang="en-US" altLang="ja-JP" dirty="0">
                <a:latin typeface="+mn-ea"/>
                <a:ea typeface="+mn-ea"/>
              </a:rPr>
              <a:t>12</a:t>
            </a:r>
            <a:r>
              <a:rPr lang="ja-JP" altLang="en-US" dirty="0" smtClean="0">
                <a:latin typeface="+mn-ea"/>
                <a:ea typeface="+mn-ea"/>
              </a:rPr>
              <a:t>県を選定。</a:t>
            </a:r>
            <a:endParaRPr lang="en-US" altLang="ja-JP" dirty="0" smtClean="0">
              <a:latin typeface="+mn-ea"/>
              <a:ea typeface="+mn-ea"/>
            </a:endParaRPr>
          </a:p>
          <a:p>
            <a:pPr>
              <a:lnSpc>
                <a:spcPts val="2500"/>
              </a:lnSpc>
              <a:defRPr/>
            </a:pPr>
            <a:r>
              <a:rPr lang="ja-JP" altLang="en-US" dirty="0" smtClean="0">
                <a:latin typeface="+mn-ea"/>
                <a:ea typeface="+mn-ea"/>
              </a:rPr>
              <a:t>○全国較差</a:t>
            </a:r>
            <a:r>
              <a:rPr lang="ja-JP" altLang="en-US" dirty="0">
                <a:latin typeface="+mn-ea"/>
                <a:ea typeface="+mn-ea"/>
              </a:rPr>
              <a:t>との差</a:t>
            </a:r>
            <a:r>
              <a:rPr lang="ja-JP" altLang="en-US" dirty="0" smtClean="0">
                <a:latin typeface="+mn-ea"/>
                <a:ea typeface="+mn-ea"/>
              </a:rPr>
              <a:t>が過去３年間</a:t>
            </a:r>
            <a:r>
              <a:rPr lang="ja-JP" altLang="en-US" dirty="0">
                <a:latin typeface="+mn-ea"/>
              </a:rPr>
              <a:t>で</a:t>
            </a:r>
            <a:r>
              <a:rPr lang="ja-JP" altLang="en-US" dirty="0" smtClean="0">
                <a:latin typeface="+mn-ea"/>
                <a:ea typeface="+mn-ea"/>
              </a:rPr>
              <a:t>平均</a:t>
            </a:r>
            <a:r>
              <a:rPr lang="en-US" altLang="ja-JP" dirty="0" smtClean="0">
                <a:latin typeface="+mn-ea"/>
                <a:ea typeface="+mn-ea"/>
              </a:rPr>
              <a:t>2.18</a:t>
            </a:r>
            <a:r>
              <a:rPr lang="ja-JP" altLang="en-US" dirty="0" smtClean="0">
                <a:latin typeface="+mn-ea"/>
                <a:ea typeface="+mn-ea"/>
              </a:rPr>
              <a:t>ポイント。俸給表</a:t>
            </a:r>
            <a:r>
              <a:rPr lang="ja-JP" altLang="en-US" dirty="0">
                <a:latin typeface="+mn-ea"/>
                <a:ea typeface="+mn-ea"/>
              </a:rPr>
              <a:t>の水準を平均２％</a:t>
            </a:r>
            <a:r>
              <a:rPr lang="ja-JP" altLang="en-US" dirty="0" smtClean="0">
                <a:latin typeface="+mn-ea"/>
                <a:ea typeface="+mn-ea"/>
              </a:rPr>
              <a:t>引き下げ。</a:t>
            </a:r>
            <a:r>
              <a:rPr lang="ja-JP" altLang="en-US" dirty="0" smtClean="0">
                <a:latin typeface="+mn-ea"/>
              </a:rPr>
              <a:t>引き下げた２％は地域手当や広域異動手当などの諸手当に配分。</a:t>
            </a:r>
            <a:endParaRPr lang="en-US" altLang="ja-JP" dirty="0">
              <a:latin typeface="+mn-ea"/>
            </a:endParaRPr>
          </a:p>
          <a:p>
            <a:pPr>
              <a:lnSpc>
                <a:spcPts val="2500"/>
              </a:lnSpc>
              <a:defRPr/>
            </a:pPr>
            <a:r>
              <a:rPr lang="ja-JP" altLang="en-US" dirty="0" smtClean="0">
                <a:latin typeface="+mn-ea"/>
                <a:ea typeface="+mn-ea"/>
              </a:rPr>
              <a:t>○</a:t>
            </a:r>
            <a:r>
              <a:rPr lang="en-US" altLang="ja-JP" dirty="0" smtClean="0">
                <a:latin typeface="+mn-ea"/>
                <a:ea typeface="+mn-ea"/>
              </a:rPr>
              <a:t>2006</a:t>
            </a:r>
            <a:r>
              <a:rPr lang="ja-JP" altLang="en-US" dirty="0">
                <a:latin typeface="+mn-ea"/>
                <a:ea typeface="+mn-ea"/>
              </a:rPr>
              <a:t>年給与構造改革の手法</a:t>
            </a:r>
            <a:r>
              <a:rPr lang="ja-JP" altLang="en-US" dirty="0" smtClean="0">
                <a:latin typeface="+mn-ea"/>
                <a:ea typeface="+mn-ea"/>
              </a:rPr>
              <a:t>を継続。地場</a:t>
            </a:r>
            <a:r>
              <a:rPr lang="ja-JP" altLang="en-US" dirty="0">
                <a:latin typeface="+mn-ea"/>
                <a:ea typeface="+mn-ea"/>
              </a:rPr>
              <a:t>の民間</a:t>
            </a:r>
            <a:r>
              <a:rPr lang="ja-JP" altLang="en-US" dirty="0" smtClean="0">
                <a:latin typeface="+mn-ea"/>
                <a:ea typeface="+mn-ea"/>
              </a:rPr>
              <a:t>給与を公務員給与へ反映。</a:t>
            </a:r>
            <a:endParaRPr lang="ja-JP" altLang="en-US" dirty="0">
              <a:latin typeface="+mn-ea"/>
              <a:ea typeface="+mn-ea"/>
            </a:endParaRPr>
          </a:p>
        </p:txBody>
      </p:sp>
      <p:sp>
        <p:nvSpPr>
          <p:cNvPr id="10" name="Rectangle 11"/>
          <p:cNvSpPr>
            <a:spLocks noChangeArrowheads="1"/>
          </p:cNvSpPr>
          <p:nvPr/>
        </p:nvSpPr>
        <p:spPr bwMode="auto">
          <a:xfrm>
            <a:off x="1279489" y="4548187"/>
            <a:ext cx="852488" cy="1811338"/>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11" name="Line 10"/>
          <p:cNvSpPr>
            <a:spLocks noChangeShapeType="1"/>
          </p:cNvSpPr>
          <p:nvPr/>
        </p:nvSpPr>
        <p:spPr bwMode="auto">
          <a:xfrm>
            <a:off x="850864" y="6350000"/>
            <a:ext cx="4162425" cy="9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13" name="Rectangle 28"/>
          <p:cNvSpPr>
            <a:spLocks noChangeArrowheads="1"/>
          </p:cNvSpPr>
          <p:nvPr/>
        </p:nvSpPr>
        <p:spPr bwMode="auto">
          <a:xfrm>
            <a:off x="2852702" y="5205412"/>
            <a:ext cx="809625" cy="1154113"/>
          </a:xfrm>
          <a:prstGeom prst="rect">
            <a:avLst/>
          </a:prstGeom>
          <a:solidFill>
            <a:srgbClr val="FFCC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14" name="Rectangle 63"/>
          <p:cNvSpPr>
            <a:spLocks noChangeArrowheads="1"/>
          </p:cNvSpPr>
          <p:nvPr/>
        </p:nvSpPr>
        <p:spPr bwMode="auto">
          <a:xfrm>
            <a:off x="1279489" y="4270375"/>
            <a:ext cx="852488" cy="288925"/>
          </a:xfrm>
          <a:prstGeom prst="rect">
            <a:avLst/>
          </a:prstGeom>
          <a:solidFill>
            <a:srgbClr val="6699FF"/>
          </a:solidFill>
          <a:ln w="9525">
            <a:solidFill>
              <a:schemeClr val="tx1"/>
            </a:solidFill>
            <a:miter lim="800000"/>
            <a:headEnd/>
            <a:tailEnd/>
          </a:ln>
        </p:spPr>
        <p:txBody>
          <a:bodyPr lIns="90000" tIns="46800" rIns="90000" bIns="46800" anchor="ct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15" name="Line 47"/>
          <p:cNvSpPr>
            <a:spLocks noChangeShapeType="1"/>
          </p:cNvSpPr>
          <p:nvPr/>
        </p:nvSpPr>
        <p:spPr bwMode="auto">
          <a:xfrm>
            <a:off x="2195513" y="4221163"/>
            <a:ext cx="187325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17" name="Line 47"/>
          <p:cNvSpPr>
            <a:spLocks noChangeShapeType="1"/>
          </p:cNvSpPr>
          <p:nvPr/>
        </p:nvSpPr>
        <p:spPr bwMode="auto">
          <a:xfrm>
            <a:off x="2103402" y="4271962"/>
            <a:ext cx="1901825"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18" name="Line 47"/>
          <p:cNvSpPr>
            <a:spLocks noChangeShapeType="1"/>
          </p:cNvSpPr>
          <p:nvPr/>
        </p:nvSpPr>
        <p:spPr bwMode="auto">
          <a:xfrm>
            <a:off x="2195513" y="4870450"/>
            <a:ext cx="187325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ja-JP" altLang="en-US"/>
          </a:p>
        </p:txBody>
      </p:sp>
      <p:sp>
        <p:nvSpPr>
          <p:cNvPr id="19" name="テキスト ボックス 18"/>
          <p:cNvSpPr txBox="1">
            <a:spLocks noChangeArrowheads="1"/>
          </p:cNvSpPr>
          <p:nvPr/>
        </p:nvSpPr>
        <p:spPr bwMode="auto">
          <a:xfrm>
            <a:off x="1279489" y="6359525"/>
            <a:ext cx="852488"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600"/>
              <a:t>公務員</a:t>
            </a:r>
          </a:p>
        </p:txBody>
      </p:sp>
      <p:sp>
        <p:nvSpPr>
          <p:cNvPr id="20" name="テキスト ボックス 19"/>
          <p:cNvSpPr txBox="1">
            <a:spLocks noChangeArrowheads="1"/>
          </p:cNvSpPr>
          <p:nvPr/>
        </p:nvSpPr>
        <p:spPr bwMode="auto">
          <a:xfrm>
            <a:off x="2863814" y="6359525"/>
            <a:ext cx="852488"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600"/>
              <a:t>民間</a:t>
            </a:r>
          </a:p>
        </p:txBody>
      </p:sp>
      <p:cxnSp>
        <p:nvCxnSpPr>
          <p:cNvPr id="21" name="直線矢印コネクタ 22"/>
          <p:cNvCxnSpPr>
            <a:cxnSpLocks noChangeShapeType="1"/>
          </p:cNvCxnSpPr>
          <p:nvPr/>
        </p:nvCxnSpPr>
        <p:spPr bwMode="auto">
          <a:xfrm>
            <a:off x="3779838" y="4214813"/>
            <a:ext cx="0" cy="655637"/>
          </a:xfrm>
          <a:prstGeom prst="straightConnector1">
            <a:avLst/>
          </a:prstGeom>
          <a:noFill/>
          <a:ln w="9525" algn="ctr">
            <a:solidFill>
              <a:schemeClr val="tx1"/>
            </a:solidFill>
            <a:round/>
            <a:headEnd type="arrow" w="med" len="me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矢印コネクタ 26"/>
          <p:cNvCxnSpPr>
            <a:cxnSpLocks noChangeShapeType="1"/>
            <a:endCxn id="14" idx="3"/>
          </p:cNvCxnSpPr>
          <p:nvPr/>
        </p:nvCxnSpPr>
        <p:spPr bwMode="auto">
          <a:xfrm flipH="1">
            <a:off x="2131977" y="4097337"/>
            <a:ext cx="360362" cy="317500"/>
          </a:xfrm>
          <a:prstGeom prst="straightConnector1">
            <a:avLst/>
          </a:prstGeom>
          <a:noFill/>
          <a:ln w="9525" algn="ctr">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テキスト ボックス 22"/>
          <p:cNvSpPr txBox="1"/>
          <p:nvPr/>
        </p:nvSpPr>
        <p:spPr>
          <a:xfrm>
            <a:off x="1682714" y="3840162"/>
            <a:ext cx="1979613" cy="277813"/>
          </a:xfrm>
          <a:prstGeom prst="rect">
            <a:avLst/>
          </a:prstGeom>
          <a:noFill/>
        </p:spPr>
        <p:txBody>
          <a:bodyPr>
            <a:spAutoFit/>
          </a:bodyPr>
          <a:lstStyle/>
          <a:p>
            <a:pPr algn="ctr">
              <a:defRPr/>
            </a:pPr>
            <a:r>
              <a:rPr lang="ja-JP" altLang="en-US" sz="1200" dirty="0">
                <a:latin typeface="+mn-ea"/>
                <a:ea typeface="+mn-ea"/>
              </a:rPr>
              <a:t>地域手当異動保障</a:t>
            </a:r>
            <a:r>
              <a:rPr lang="en-US" altLang="ja-JP" sz="1200" dirty="0">
                <a:latin typeface="+mn-ea"/>
                <a:ea typeface="+mn-ea"/>
              </a:rPr>
              <a:t>(</a:t>
            </a:r>
            <a:r>
              <a:rPr lang="ja-JP" altLang="en-US" sz="1200" dirty="0">
                <a:latin typeface="+mn-ea"/>
                <a:ea typeface="+mn-ea"/>
              </a:rPr>
              <a:t>約１％</a:t>
            </a:r>
            <a:r>
              <a:rPr lang="en-US" altLang="ja-JP" sz="1200" dirty="0">
                <a:latin typeface="+mn-ea"/>
                <a:ea typeface="+mn-ea"/>
              </a:rPr>
              <a:t>)</a:t>
            </a:r>
            <a:endParaRPr lang="ja-JP" altLang="en-US" sz="1200" dirty="0">
              <a:latin typeface="+mn-ea"/>
              <a:ea typeface="+mn-ea"/>
            </a:endParaRPr>
          </a:p>
        </p:txBody>
      </p:sp>
      <p:sp>
        <p:nvSpPr>
          <p:cNvPr id="24" name="テキスト ボックス 23"/>
          <p:cNvSpPr txBox="1"/>
          <p:nvPr/>
        </p:nvSpPr>
        <p:spPr>
          <a:xfrm>
            <a:off x="2411413" y="4365625"/>
            <a:ext cx="755650" cy="307975"/>
          </a:xfrm>
          <a:prstGeom prst="rect">
            <a:avLst/>
          </a:prstGeom>
          <a:noFill/>
        </p:spPr>
        <p:txBody>
          <a:bodyPr>
            <a:spAutoFit/>
          </a:bodyPr>
          <a:lstStyle/>
          <a:p>
            <a:pPr algn="ctr">
              <a:defRPr/>
            </a:pPr>
            <a:r>
              <a:rPr lang="en-US" altLang="ja-JP" sz="1400" dirty="0">
                <a:latin typeface="+mn-ea"/>
                <a:ea typeface="+mn-ea"/>
              </a:rPr>
              <a:t>2.18</a:t>
            </a:r>
            <a:r>
              <a:rPr lang="ja-JP" altLang="en-US" sz="1400" dirty="0">
                <a:latin typeface="+mn-ea"/>
                <a:ea typeface="+mn-ea"/>
              </a:rPr>
              <a:t>％</a:t>
            </a:r>
          </a:p>
        </p:txBody>
      </p:sp>
      <p:sp>
        <p:nvSpPr>
          <p:cNvPr id="26" name="テキスト ボックス 25"/>
          <p:cNvSpPr txBox="1"/>
          <p:nvPr/>
        </p:nvSpPr>
        <p:spPr>
          <a:xfrm>
            <a:off x="5184775" y="3841749"/>
            <a:ext cx="4320480" cy="2185214"/>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a:spAutoFit/>
          </a:bodyPr>
          <a:lstStyle/>
          <a:p>
            <a:pPr>
              <a:lnSpc>
                <a:spcPts val="1600"/>
              </a:lnSpc>
              <a:defRPr/>
            </a:pPr>
            <a:r>
              <a:rPr lang="en-US" altLang="ja-JP" sz="1600" dirty="0">
                <a:latin typeface="+mn-ea"/>
              </a:rPr>
              <a:t>※</a:t>
            </a:r>
            <a:r>
              <a:rPr lang="ja-JP" altLang="en-US" sz="1600" dirty="0">
                <a:latin typeface="+mn-ea"/>
              </a:rPr>
              <a:t>１：賃金構造統計基本調査による賃金水準</a:t>
            </a:r>
            <a:r>
              <a:rPr lang="ja-JP" altLang="en-US" sz="1600" dirty="0" smtClean="0">
                <a:latin typeface="+mn-ea"/>
              </a:rPr>
              <a:t>の</a:t>
            </a:r>
            <a:endParaRPr lang="en-US" altLang="ja-JP" sz="1600" dirty="0" smtClean="0">
              <a:latin typeface="+mn-ea"/>
            </a:endParaRPr>
          </a:p>
          <a:p>
            <a:pPr>
              <a:lnSpc>
                <a:spcPts val="1600"/>
              </a:lnSpc>
              <a:defRPr/>
            </a:pPr>
            <a:r>
              <a:rPr lang="ja-JP" altLang="en-US" sz="1600" dirty="0">
                <a:latin typeface="+mn-ea"/>
              </a:rPr>
              <a:t>　</a:t>
            </a:r>
            <a:r>
              <a:rPr lang="ja-JP" altLang="en-US" sz="1600" dirty="0" smtClean="0">
                <a:latin typeface="+mn-ea"/>
              </a:rPr>
              <a:t>　低い</a:t>
            </a:r>
            <a:r>
              <a:rPr lang="ja-JP" altLang="en-US" sz="1600" dirty="0">
                <a:latin typeface="+mn-ea"/>
              </a:rPr>
              <a:t>方から</a:t>
            </a:r>
            <a:r>
              <a:rPr lang="en-US" altLang="ja-JP" sz="1600" dirty="0">
                <a:latin typeface="+mn-ea"/>
              </a:rPr>
              <a:t>12</a:t>
            </a:r>
            <a:r>
              <a:rPr lang="ja-JP" altLang="en-US" sz="1600" dirty="0" smtClean="0">
                <a:latin typeface="+mn-ea"/>
              </a:rPr>
              <a:t>県を選出。さらに都道府県</a:t>
            </a:r>
            <a:r>
              <a:rPr lang="ja-JP" altLang="en-US" sz="1600" dirty="0">
                <a:latin typeface="+mn-ea"/>
              </a:rPr>
              <a:t>別</a:t>
            </a:r>
            <a:r>
              <a:rPr lang="ja-JP" altLang="en-US" sz="1600" dirty="0" smtClean="0">
                <a:latin typeface="+mn-ea"/>
              </a:rPr>
              <a:t>に</a:t>
            </a:r>
            <a:endParaRPr lang="en-US" altLang="ja-JP" sz="1600" dirty="0" smtClean="0">
              <a:latin typeface="+mn-ea"/>
            </a:endParaRPr>
          </a:p>
          <a:p>
            <a:pPr>
              <a:lnSpc>
                <a:spcPts val="1600"/>
              </a:lnSpc>
              <a:defRPr/>
            </a:pPr>
            <a:r>
              <a:rPr lang="ja-JP" altLang="en-US" sz="1600" dirty="0">
                <a:latin typeface="+mn-ea"/>
              </a:rPr>
              <a:t>　</a:t>
            </a:r>
            <a:r>
              <a:rPr lang="ja-JP" altLang="en-US" sz="1600" dirty="0" smtClean="0">
                <a:latin typeface="+mn-ea"/>
              </a:rPr>
              <a:t>　低い方</a:t>
            </a:r>
            <a:r>
              <a:rPr lang="ja-JP" altLang="en-US" sz="1600" dirty="0">
                <a:latin typeface="+mn-ea"/>
              </a:rPr>
              <a:t>から４分の１</a:t>
            </a:r>
            <a:r>
              <a:rPr lang="ja-JP" altLang="en-US" sz="1600" dirty="0" smtClean="0">
                <a:latin typeface="+mn-ea"/>
              </a:rPr>
              <a:t>を１つのグループと</a:t>
            </a:r>
            <a:r>
              <a:rPr lang="ja-JP" altLang="en-US" sz="1600" dirty="0">
                <a:latin typeface="+mn-ea"/>
              </a:rPr>
              <a:t>して</a:t>
            </a:r>
            <a:endParaRPr lang="en-US" altLang="ja-JP" sz="1600" dirty="0">
              <a:latin typeface="+mn-ea"/>
            </a:endParaRPr>
          </a:p>
          <a:p>
            <a:pPr>
              <a:lnSpc>
                <a:spcPts val="1600"/>
              </a:lnSpc>
              <a:defRPr/>
            </a:pPr>
            <a:r>
              <a:rPr lang="ja-JP" altLang="en-US" sz="1600" dirty="0">
                <a:latin typeface="+mn-ea"/>
              </a:rPr>
              <a:t>　　</a:t>
            </a:r>
            <a:r>
              <a:rPr lang="ja-JP" altLang="en-US" sz="1600" dirty="0" smtClean="0">
                <a:latin typeface="+mn-ea"/>
              </a:rPr>
              <a:t>異動</a:t>
            </a:r>
            <a:r>
              <a:rPr lang="ja-JP" altLang="en-US" sz="1600" dirty="0">
                <a:latin typeface="+mn-ea"/>
              </a:rPr>
              <a:t>保障を</a:t>
            </a:r>
            <a:r>
              <a:rPr lang="ja-JP" altLang="en-US" sz="1600" dirty="0" smtClean="0">
                <a:latin typeface="+mn-ea"/>
              </a:rPr>
              <a:t>除く</a:t>
            </a:r>
            <a:r>
              <a:rPr lang="ja-JP" altLang="en-US" sz="1600" b="1" dirty="0">
                <a:solidFill>
                  <a:srgbClr val="FF0000"/>
                </a:solidFill>
                <a:latin typeface="+mn-ea"/>
              </a:rPr>
              <a:t>、</a:t>
            </a:r>
            <a:r>
              <a:rPr lang="ja-JP" altLang="en-US" sz="1600" dirty="0" smtClean="0">
                <a:latin typeface="+mn-ea"/>
              </a:rPr>
              <a:t>民</a:t>
            </a:r>
            <a:r>
              <a:rPr lang="ja-JP" altLang="en-US" sz="1600" dirty="0">
                <a:latin typeface="+mn-ea"/>
              </a:rPr>
              <a:t>較差の率を算出</a:t>
            </a:r>
            <a:endParaRPr lang="en-US" altLang="ja-JP" sz="1600" dirty="0">
              <a:latin typeface="+mn-ea"/>
            </a:endParaRPr>
          </a:p>
          <a:p>
            <a:pPr>
              <a:lnSpc>
                <a:spcPts val="1600"/>
              </a:lnSpc>
              <a:defRPr/>
            </a:pPr>
            <a:endParaRPr lang="en-US" altLang="ja-JP" sz="1600" dirty="0">
              <a:latin typeface="+mn-ea"/>
            </a:endParaRPr>
          </a:p>
          <a:p>
            <a:pPr>
              <a:lnSpc>
                <a:spcPts val="1600"/>
              </a:lnSpc>
              <a:defRPr/>
            </a:pPr>
            <a:r>
              <a:rPr lang="ja-JP" altLang="en-US" sz="1600" dirty="0">
                <a:latin typeface="+mn-ea"/>
              </a:rPr>
              <a:t>　　東北地方（４県）－青森、岩手、秋田、山形</a:t>
            </a:r>
            <a:endParaRPr lang="en-US" altLang="ja-JP" sz="1600" dirty="0">
              <a:latin typeface="+mn-ea"/>
            </a:endParaRPr>
          </a:p>
          <a:p>
            <a:pPr>
              <a:lnSpc>
                <a:spcPts val="1600"/>
              </a:lnSpc>
              <a:defRPr/>
            </a:pPr>
            <a:r>
              <a:rPr lang="ja-JP" altLang="en-US" sz="1600" dirty="0">
                <a:latin typeface="+mn-ea"/>
              </a:rPr>
              <a:t>　　中国地方（２県）－鳥取、島根</a:t>
            </a:r>
            <a:endParaRPr lang="en-US" altLang="ja-JP" sz="1600" dirty="0">
              <a:latin typeface="+mn-ea"/>
            </a:endParaRPr>
          </a:p>
          <a:p>
            <a:pPr>
              <a:lnSpc>
                <a:spcPts val="1600"/>
              </a:lnSpc>
              <a:defRPr/>
            </a:pPr>
            <a:r>
              <a:rPr lang="ja-JP" altLang="en-US" sz="1600" dirty="0">
                <a:latin typeface="+mn-ea"/>
              </a:rPr>
              <a:t>　　九州・沖縄地方（６県）－佐賀、長崎、</a:t>
            </a:r>
            <a:r>
              <a:rPr lang="ja-JP" altLang="en-US" sz="1600" dirty="0" smtClean="0">
                <a:latin typeface="+mn-ea"/>
              </a:rPr>
              <a:t>大分</a:t>
            </a:r>
            <a:endParaRPr lang="en-US" altLang="ja-JP" sz="1600" dirty="0" smtClean="0">
              <a:latin typeface="+mn-ea"/>
            </a:endParaRPr>
          </a:p>
          <a:p>
            <a:pPr>
              <a:lnSpc>
                <a:spcPts val="1600"/>
              </a:lnSpc>
              <a:defRPr/>
            </a:pPr>
            <a:r>
              <a:rPr lang="ja-JP" altLang="en-US" sz="1600" dirty="0">
                <a:latin typeface="+mn-ea"/>
              </a:rPr>
              <a:t>　</a:t>
            </a:r>
            <a:r>
              <a:rPr lang="ja-JP" altLang="en-US" sz="1600" dirty="0" smtClean="0">
                <a:latin typeface="+mn-ea"/>
              </a:rPr>
              <a:t>　　　　　　　　　　　　　　、</a:t>
            </a:r>
            <a:r>
              <a:rPr lang="ja-JP" altLang="en-US" sz="1600" dirty="0">
                <a:latin typeface="+mn-ea"/>
              </a:rPr>
              <a:t>宮崎、鹿児島、沖縄</a:t>
            </a:r>
            <a:endParaRPr lang="en-US" altLang="ja-JP" sz="1600" dirty="0">
              <a:latin typeface="+mn-ea"/>
            </a:endParaRPr>
          </a:p>
          <a:p>
            <a:pPr>
              <a:defRPr/>
            </a:pPr>
            <a:endParaRPr lang="ja-JP" altLang="en-US" sz="1600" dirty="0">
              <a:latin typeface="+mn-ea"/>
            </a:endParaRPr>
          </a:p>
        </p:txBody>
      </p:sp>
      <p:sp>
        <p:nvSpPr>
          <p:cNvPr id="27" name="スライド番号プレースホルダー 3"/>
          <p:cNvSpPr txBox="1">
            <a:spLocks/>
          </p:cNvSpPr>
          <p:nvPr/>
        </p:nvSpPr>
        <p:spPr>
          <a:xfrm>
            <a:off x="6553200" y="6750050"/>
            <a:ext cx="2133600" cy="476250"/>
          </a:xfrm>
          <a:prstGeom prst="rect">
            <a:avLst/>
          </a:prstGeom>
          <a:noFill/>
          <a:ln w="12700">
            <a:noFill/>
          </a:ln>
        </p:spPr>
        <p:txBody>
          <a:bodyPr vert="horz" lIns="95226" tIns="47612" rIns="95226" bIns="47612" rtlCol="0" anchor="ctr"/>
          <a:lstStyle>
            <a:defPPr>
              <a:defRPr lang="ja-JP"/>
            </a:defPPr>
            <a:lvl1pPr marL="0" algn="ctr" defTabSz="952259" rtl="0" eaLnBrk="0" latinLnBrk="0" hangingPunct="0">
              <a:spcBef>
                <a:spcPct val="20000"/>
              </a:spcBef>
              <a:buChar char="•"/>
              <a:defRPr kumimoji="1" sz="3200" kern="1200">
                <a:solidFill>
                  <a:schemeClr val="tx1"/>
                </a:solidFill>
                <a:latin typeface="Arial" charset="0"/>
                <a:ea typeface="ＭＳ Ｐゴシック" charset="-128"/>
                <a:cs typeface="+mn-cs"/>
              </a:defRPr>
            </a:lvl1pPr>
            <a:lvl2pPr marL="742950" indent="-285750" algn="l" defTabSz="952259" rtl="0" eaLnBrk="0" latinLnBrk="0" hangingPunct="0">
              <a:spcBef>
                <a:spcPct val="20000"/>
              </a:spcBef>
              <a:buChar char="–"/>
              <a:defRPr kumimoji="1" sz="2800" kern="1200">
                <a:solidFill>
                  <a:schemeClr val="tx1"/>
                </a:solidFill>
                <a:latin typeface="Arial" charset="0"/>
                <a:ea typeface="ＭＳ Ｐゴシック" charset="-128"/>
                <a:cs typeface="+mn-cs"/>
              </a:defRPr>
            </a:lvl2pPr>
            <a:lvl3pPr marL="1143000" indent="-228600" algn="l" defTabSz="952259" rtl="0" eaLnBrk="0" latinLnBrk="0" hangingPunct="0">
              <a:spcBef>
                <a:spcPct val="20000"/>
              </a:spcBef>
              <a:buChar char="•"/>
              <a:defRPr kumimoji="1" sz="2400" kern="1200">
                <a:solidFill>
                  <a:schemeClr val="tx1"/>
                </a:solidFill>
                <a:latin typeface="Arial" charset="0"/>
                <a:ea typeface="ＭＳ Ｐゴシック" charset="-128"/>
                <a:cs typeface="+mn-cs"/>
              </a:defRPr>
            </a:lvl3pPr>
            <a:lvl4pPr marL="1600200" indent="-228600" algn="l" defTabSz="952259" rtl="0" eaLnBrk="0" latinLnBrk="0" hangingPunct="0">
              <a:spcBef>
                <a:spcPct val="20000"/>
              </a:spcBef>
              <a:buChar char="–"/>
              <a:defRPr kumimoji="1" sz="2000" kern="1200">
                <a:solidFill>
                  <a:schemeClr val="tx1"/>
                </a:solidFill>
                <a:latin typeface="Arial" charset="0"/>
                <a:ea typeface="ＭＳ Ｐゴシック" charset="-128"/>
                <a:cs typeface="+mn-cs"/>
              </a:defRPr>
            </a:lvl4pPr>
            <a:lvl5pPr marL="2057400" indent="-228600" algn="l" defTabSz="952259" rtl="0" eaLnBrk="0" latinLnBrk="0" hangingPunct="0">
              <a:spcBef>
                <a:spcPct val="20000"/>
              </a:spcBef>
              <a:buChar char="»"/>
              <a:defRPr kumimoji="1" sz="2000" kern="1200">
                <a:solidFill>
                  <a:schemeClr val="tx1"/>
                </a:solidFill>
                <a:latin typeface="Arial" charset="0"/>
                <a:ea typeface="ＭＳ Ｐゴシック" charset="-128"/>
                <a:cs typeface="+mn-cs"/>
              </a:defRPr>
            </a:lvl5pPr>
            <a:lvl6pPr marL="2514600" indent="-228600" algn="l" defTabSz="952259" rtl="0" eaLnBrk="0" fontAlgn="base" latinLnBrk="0" hangingPunct="0">
              <a:spcBef>
                <a:spcPct val="20000"/>
              </a:spcBef>
              <a:spcAft>
                <a:spcPct val="0"/>
              </a:spcAft>
              <a:buChar char="»"/>
              <a:defRPr kumimoji="1" sz="2000" kern="1200">
                <a:solidFill>
                  <a:schemeClr val="tx1"/>
                </a:solidFill>
                <a:latin typeface="Arial" charset="0"/>
                <a:ea typeface="ＭＳ Ｐゴシック" charset="-128"/>
                <a:cs typeface="+mn-cs"/>
              </a:defRPr>
            </a:lvl6pPr>
            <a:lvl7pPr marL="2971800" indent="-228600" algn="l" defTabSz="952259" rtl="0" eaLnBrk="0" fontAlgn="base" latinLnBrk="0" hangingPunct="0">
              <a:spcBef>
                <a:spcPct val="20000"/>
              </a:spcBef>
              <a:spcAft>
                <a:spcPct val="0"/>
              </a:spcAft>
              <a:buChar char="»"/>
              <a:defRPr kumimoji="1" sz="2000" kern="1200">
                <a:solidFill>
                  <a:schemeClr val="tx1"/>
                </a:solidFill>
                <a:latin typeface="Arial" charset="0"/>
                <a:ea typeface="ＭＳ Ｐゴシック" charset="-128"/>
                <a:cs typeface="+mn-cs"/>
              </a:defRPr>
            </a:lvl7pPr>
            <a:lvl8pPr marL="3429000" indent="-228600" algn="l" defTabSz="952259" rtl="0" eaLnBrk="0" fontAlgn="base" latinLnBrk="0" hangingPunct="0">
              <a:spcBef>
                <a:spcPct val="20000"/>
              </a:spcBef>
              <a:spcAft>
                <a:spcPct val="0"/>
              </a:spcAft>
              <a:buChar char="»"/>
              <a:defRPr kumimoji="1" sz="2000" kern="1200">
                <a:solidFill>
                  <a:schemeClr val="tx1"/>
                </a:solidFill>
                <a:latin typeface="Arial" charset="0"/>
                <a:ea typeface="ＭＳ Ｐゴシック" charset="-128"/>
                <a:cs typeface="+mn-cs"/>
              </a:defRPr>
            </a:lvl8pPr>
            <a:lvl9pPr marL="3886200" indent="-228600" algn="l" defTabSz="952259" rtl="0" eaLnBrk="0" fontAlgn="base" latinLnBrk="0" hangingPunct="0">
              <a:spcBef>
                <a:spcPct val="20000"/>
              </a:spcBef>
              <a:spcAft>
                <a:spcPct val="0"/>
              </a:spcAft>
              <a:buChar char="»"/>
              <a:defRPr kumimoji="1" sz="2000" kern="1200">
                <a:solidFill>
                  <a:schemeClr val="tx1"/>
                </a:solidFill>
                <a:latin typeface="Arial" charset="0"/>
                <a:ea typeface="ＭＳ Ｐゴシック" charset="-128"/>
                <a:cs typeface="+mn-cs"/>
              </a:defRPr>
            </a:lvl9pPr>
          </a:lstStyle>
          <a:p>
            <a:pPr eaLnBrk="1" hangingPunct="1">
              <a:spcBef>
                <a:spcPct val="0"/>
              </a:spcBef>
              <a:buFontTx/>
              <a:buNone/>
            </a:pPr>
            <a:fld id="{FE471E84-611B-4A80-BDAB-93C08AFD803C}" type="slidenum">
              <a:rPr lang="en-US" altLang="ja-JP" sz="1400" smtClean="0"/>
              <a:pPr eaLnBrk="1" hangingPunct="1">
                <a:spcBef>
                  <a:spcPct val="0"/>
                </a:spcBef>
                <a:buFontTx/>
                <a:buNone/>
              </a:pPr>
              <a:t>8</a:t>
            </a:fld>
            <a:endParaRPr lang="en-US" altLang="ja-JP" sz="1400" smtClean="0"/>
          </a:p>
        </p:txBody>
      </p:sp>
      <p:sp>
        <p:nvSpPr>
          <p:cNvPr id="28" name="テキスト ボックス 27"/>
          <p:cNvSpPr txBox="1"/>
          <p:nvPr/>
        </p:nvSpPr>
        <p:spPr>
          <a:xfrm>
            <a:off x="1440359" y="3431440"/>
            <a:ext cx="6840760" cy="369332"/>
          </a:xfrm>
          <a:prstGeom prst="rect">
            <a:avLst/>
          </a:prstGeom>
          <a:noFill/>
        </p:spPr>
        <p:txBody>
          <a:bodyPr wrap="square">
            <a:spAutoFit/>
          </a:bodyPr>
          <a:lstStyle/>
          <a:p>
            <a:pPr algn="ctr">
              <a:defRPr/>
            </a:pPr>
            <a:r>
              <a:rPr lang="en-US" altLang="ja-JP" dirty="0" smtClean="0">
                <a:latin typeface="+mn-ea"/>
                <a:ea typeface="+mn-ea"/>
              </a:rPr>
              <a:t>※</a:t>
            </a:r>
            <a:r>
              <a:rPr lang="ja-JP" altLang="en-US" dirty="0" smtClean="0">
                <a:latin typeface="+mn-ea"/>
                <a:ea typeface="+mn-ea"/>
              </a:rPr>
              <a:t>賃金</a:t>
            </a:r>
            <a:r>
              <a:rPr lang="ja-JP" altLang="en-US" dirty="0">
                <a:latin typeface="+mn-ea"/>
                <a:ea typeface="+mn-ea"/>
              </a:rPr>
              <a:t>構造統計基本調査による賃金水準</a:t>
            </a:r>
            <a:r>
              <a:rPr lang="ja-JP" altLang="en-US" dirty="0" smtClean="0">
                <a:latin typeface="+mn-ea"/>
                <a:ea typeface="+mn-ea"/>
              </a:rPr>
              <a:t>の低い</a:t>
            </a:r>
            <a:r>
              <a:rPr lang="ja-JP" altLang="en-US" dirty="0">
                <a:latin typeface="+mn-ea"/>
                <a:ea typeface="+mn-ea"/>
              </a:rPr>
              <a:t>方から</a:t>
            </a:r>
            <a:r>
              <a:rPr lang="en-US" altLang="ja-JP" dirty="0">
                <a:latin typeface="+mn-ea"/>
                <a:ea typeface="+mn-ea"/>
              </a:rPr>
              <a:t>12</a:t>
            </a:r>
            <a:r>
              <a:rPr lang="ja-JP" altLang="en-US" dirty="0">
                <a:latin typeface="+mn-ea"/>
                <a:ea typeface="+mn-ea"/>
              </a:rPr>
              <a:t>県の場合</a:t>
            </a:r>
            <a:endParaRPr lang="en-US" altLang="ja-JP" dirty="0">
              <a:latin typeface="+mn-ea"/>
              <a:ea typeface="+mn-ea"/>
            </a:endParaRPr>
          </a:p>
        </p:txBody>
      </p:sp>
      <p:cxnSp>
        <p:nvCxnSpPr>
          <p:cNvPr id="29" name="直線矢印コネクタ 26"/>
          <p:cNvCxnSpPr>
            <a:cxnSpLocks noChangeShapeType="1"/>
          </p:cNvCxnSpPr>
          <p:nvPr/>
        </p:nvCxnSpPr>
        <p:spPr bwMode="auto">
          <a:xfrm>
            <a:off x="3106738" y="4541838"/>
            <a:ext cx="673100" cy="0"/>
          </a:xfrm>
          <a:prstGeom prst="straightConnector1">
            <a:avLst/>
          </a:prstGeom>
          <a:noFill/>
          <a:ln w="9525" algn="ctr">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3985670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a:solidFill>
            <a:schemeClr val="tx1"/>
          </a:solidFill>
          <a:miter lim="800000"/>
          <a:headEnd/>
          <a:tailEnd/>
        </a:ln>
        <a:effectLst/>
        <a:extLst/>
      </a:spPr>
      <a:bodyPr anchor="ctr"/>
      <a:lstStyle>
        <a:defPPr eaLnBrk="1" hangingPunct="1">
          <a:lnSpc>
            <a:spcPts val="3500"/>
          </a:lnSpc>
          <a:defRPr dirty="0" smtClean="0">
            <a:latin typeface="+mj-ea"/>
            <a:ea typeface="+mj-ea"/>
          </a:defRPr>
        </a:defPPr>
      </a:lstStyle>
    </a:spDef>
  </a:objectDefaults>
  <a:extraClrSchemeLst/>
</a:theme>
</file>

<file path=ppt/theme/theme2.xml><?xml version="1.0" encoding="utf-8"?>
<a:theme xmlns:a="http://schemas.openxmlformats.org/drawingml/2006/main" name="1_標準デザイン">
  <a:themeElements>
    <a:clrScheme name="1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1_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CFFCC"/>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rgbClr val="CCFFCC"/>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1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6765</TotalTime>
  <Words>870</Words>
  <Application>Microsoft Office PowerPoint</Application>
  <PresentationFormat>ユーザー設定</PresentationFormat>
  <Paragraphs>236</Paragraphs>
  <Slides>12</Slides>
  <Notes>12</Notes>
  <HiddenSlides>0</HiddenSlides>
  <MMClips>0</MMClips>
  <ScaleCrop>false</ScaleCrop>
  <HeadingPairs>
    <vt:vector size="4" baseType="variant">
      <vt:variant>
        <vt:lpstr>テーマ</vt:lpstr>
      </vt:variant>
      <vt:variant>
        <vt:i4>2</vt:i4>
      </vt:variant>
      <vt:variant>
        <vt:lpstr>スライド タイトル</vt:lpstr>
      </vt:variant>
      <vt:variant>
        <vt:i4>12</vt:i4>
      </vt:variant>
    </vt:vector>
  </HeadingPairs>
  <TitlesOfParts>
    <vt:vector size="14" baseType="lpstr">
      <vt:lpstr>Office テーマ</vt:lpstr>
      <vt:lpstr>1_標準デザイン</vt:lpstr>
      <vt:lpstr>講座４－①</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自治労本部</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0</dc:title>
  <dc:creator>橋本 勇介</dc:creator>
  <cp:lastModifiedBy>自治労県本支部</cp:lastModifiedBy>
  <cp:revision>475</cp:revision>
  <cp:lastPrinted>2016-04-27T08:01:19Z</cp:lastPrinted>
  <dcterms:created xsi:type="dcterms:W3CDTF">2012-05-09T02:37:52Z</dcterms:created>
  <dcterms:modified xsi:type="dcterms:W3CDTF">2016-05-13T02:32:08Z</dcterms:modified>
</cp:coreProperties>
</file>