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4"/>
  </p:sldMasterIdLst>
  <p:notesMasterIdLst>
    <p:notesMasterId r:id="rId6"/>
  </p:notesMasterIdLst>
  <p:handoutMasterIdLst>
    <p:handoutMasterId r:id="rId7"/>
  </p:handoutMasterIdLst>
  <p:sldIdLst>
    <p:sldId id="352" r:id="rId5"/>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25" userDrawn="1">
          <p15:clr>
            <a:srgbClr val="A4A3A4"/>
          </p15:clr>
        </p15:guide>
        <p15:guide id="2" pos="3120" userDrawn="1">
          <p15:clr>
            <a:srgbClr val="A4A3A4"/>
          </p15:clr>
        </p15:guide>
        <p15:guide id="3" pos="353" userDrawn="1">
          <p15:clr>
            <a:srgbClr val="A4A3A4"/>
          </p15:clr>
        </p15:guide>
        <p15:guide id="4" orient="horz" pos="2115">
          <p15:clr>
            <a:srgbClr val="A4A3A4"/>
          </p15:clr>
        </p15:guide>
        <p15:guide id="5" pos="6204">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50043"/>
    <a:srgbClr val="A1C2CA"/>
    <a:srgbClr val="39A7AE"/>
    <a:srgbClr val="FFFFFF"/>
    <a:srgbClr val="DB9321"/>
    <a:srgbClr val="F0DC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3705" autoAdjust="0"/>
  </p:normalViewPr>
  <p:slideViewPr>
    <p:cSldViewPr>
      <p:cViewPr varScale="1">
        <p:scale>
          <a:sx n="116" d="100"/>
          <a:sy n="116" d="100"/>
        </p:scale>
        <p:origin x="1224" y="114"/>
      </p:cViewPr>
      <p:guideLst>
        <p:guide orient="horz" pos="1525"/>
        <p:guide pos="3120"/>
        <p:guide pos="353"/>
        <p:guide orient="horz" pos="2115"/>
        <p:guide pos="6204"/>
      </p:guideLst>
    </p:cSldViewPr>
  </p:slideViewPr>
  <p:notesTextViewPr>
    <p:cViewPr>
      <p:scale>
        <a:sx n="100" d="100"/>
        <a:sy n="100" d="100"/>
      </p:scale>
      <p:origin x="0" y="0"/>
    </p:cViewPr>
  </p:notesTextViewPr>
  <p:notesViewPr>
    <p:cSldViewPr showGuides="1">
      <p:cViewPr varScale="1">
        <p:scale>
          <a:sx n="76" d="100"/>
          <a:sy n="76" d="100"/>
        </p:scale>
        <p:origin x="2184"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3"/>
            <a:ext cx="2950263"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350" y="3"/>
            <a:ext cx="2950263" cy="498475"/>
          </a:xfrm>
          <a:prstGeom prst="rect">
            <a:avLst/>
          </a:prstGeom>
        </p:spPr>
        <p:txBody>
          <a:bodyPr vert="horz" lIns="91440" tIns="45720" rIns="91440" bIns="45720" rtlCol="0"/>
          <a:lstStyle>
            <a:lvl1pPr algn="r">
              <a:defRPr sz="1200"/>
            </a:lvl1pPr>
          </a:lstStyle>
          <a:p>
            <a:fld id="{12205B02-7E74-4A4C-A8C7-5C3FC0336740}" type="datetimeFigureOut">
              <a:rPr kumimoji="1" lang="ja-JP" altLang="en-US" smtClean="0"/>
              <a:pPr/>
              <a:t>2014/9/29</a:t>
            </a:fld>
            <a:endParaRPr kumimoji="1" lang="ja-JP" altLang="en-US"/>
          </a:p>
        </p:txBody>
      </p:sp>
      <p:sp>
        <p:nvSpPr>
          <p:cNvPr id="4" name="フッター プレースホルダー 3"/>
          <p:cNvSpPr>
            <a:spLocks noGrp="1"/>
          </p:cNvSpPr>
          <p:nvPr>
            <p:ph type="ftr" sz="quarter" idx="2"/>
          </p:nvPr>
        </p:nvSpPr>
        <p:spPr>
          <a:xfrm>
            <a:off x="1" y="9440866"/>
            <a:ext cx="2950263"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350" y="9440866"/>
            <a:ext cx="2950263" cy="498475"/>
          </a:xfrm>
          <a:prstGeom prst="rect">
            <a:avLst/>
          </a:prstGeom>
        </p:spPr>
        <p:txBody>
          <a:bodyPr vert="horz" lIns="91440" tIns="45720" rIns="91440" bIns="45720" rtlCol="0" anchor="b"/>
          <a:lstStyle>
            <a:lvl1pPr algn="r">
              <a:defRPr sz="1200"/>
            </a:lvl1pPr>
          </a:lstStyle>
          <a:p>
            <a:fld id="{3E32B318-E9D7-441F-A8D3-05DF334C062A}" type="slidenum">
              <a:rPr kumimoji="1" lang="ja-JP" altLang="en-US" smtClean="0"/>
              <a:pPr/>
              <a:t>‹#›</a:t>
            </a:fld>
            <a:endParaRPr kumimoji="1" lang="ja-JP" altLang="en-US"/>
          </a:p>
        </p:txBody>
      </p:sp>
    </p:spTree>
    <p:extLst>
      <p:ext uri="{BB962C8B-B14F-4D97-AF65-F5344CB8AC3E}">
        <p14:creationId xmlns:p14="http://schemas.microsoft.com/office/powerpoint/2010/main" val="17407272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 y="3"/>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55839" y="3"/>
            <a:ext cx="2949787" cy="496967"/>
          </a:xfrm>
          <a:prstGeom prst="rect">
            <a:avLst/>
          </a:prstGeom>
        </p:spPr>
        <p:txBody>
          <a:bodyPr vert="horz" lIns="91440" tIns="45720" rIns="91440" bIns="45720" rtlCol="0"/>
          <a:lstStyle>
            <a:lvl1pPr algn="r">
              <a:defRPr sz="1200"/>
            </a:lvl1pPr>
          </a:lstStyle>
          <a:p>
            <a:fld id="{76637F87-45AD-4F56-8817-96AE8EF8FE17}" type="datetimeFigureOut">
              <a:rPr kumimoji="1" lang="ja-JP" altLang="en-US" smtClean="0"/>
              <a:pPr/>
              <a:t>2014/9/29</a:t>
            </a:fld>
            <a:endParaRPr kumimoji="1" lang="ja-JP" altLang="en-US"/>
          </a:p>
        </p:txBody>
      </p:sp>
      <p:sp>
        <p:nvSpPr>
          <p:cNvPr id="4" name="スライド イメージ プレースホルダ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0721" y="4721186"/>
            <a:ext cx="5445760" cy="4472702"/>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1" y="9440649"/>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55839" y="9440649"/>
            <a:ext cx="2949787" cy="496967"/>
          </a:xfrm>
          <a:prstGeom prst="rect">
            <a:avLst/>
          </a:prstGeom>
        </p:spPr>
        <p:txBody>
          <a:bodyPr vert="horz" lIns="91440" tIns="45720" rIns="91440" bIns="45720" rtlCol="0" anchor="b"/>
          <a:lstStyle>
            <a:lvl1pPr algn="r">
              <a:defRPr sz="1200"/>
            </a:lvl1pPr>
          </a:lstStyle>
          <a:p>
            <a:fld id="{5E31ED63-A5EA-4CE3-8CDA-2FD463B09E91}" type="slidenum">
              <a:rPr kumimoji="1" lang="ja-JP" altLang="en-US" smtClean="0"/>
              <a:pPr/>
              <a:t>‹#›</a:t>
            </a:fld>
            <a:endParaRPr kumimoji="1" lang="ja-JP" altLang="en-US"/>
          </a:p>
        </p:txBody>
      </p:sp>
    </p:spTree>
    <p:extLst>
      <p:ext uri="{BB962C8B-B14F-4D97-AF65-F5344CB8AC3E}">
        <p14:creationId xmlns:p14="http://schemas.microsoft.com/office/powerpoint/2010/main" val="247274783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90"/>
            <a:ext cx="84201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rtlCol="0"/>
          <a:lstStyle>
            <a:lvl1pPr defTabSz="914125" fontAlgn="auto">
              <a:spcBef>
                <a:spcPts val="0"/>
              </a:spcBef>
              <a:spcAft>
                <a:spcPts val="0"/>
              </a:spcAft>
              <a:defRPr>
                <a:solidFill>
                  <a:prstClr val="black">
                    <a:tint val="75000"/>
                  </a:prstClr>
                </a:solidFill>
                <a:latin typeface="+mn-lt"/>
                <a:ea typeface="+mn-ea"/>
              </a:defRPr>
            </a:lvl1pPr>
          </a:lstStyle>
          <a:p>
            <a:pPr>
              <a:defRPr/>
            </a:pPr>
            <a:fld id="{E3646AED-99C8-4218-B430-6E2085A5EA83}" type="datetime1">
              <a:rPr lang="ja-JP" altLang="en-US" smtClean="0"/>
              <a:pPr>
                <a:defRPr/>
              </a:pPr>
              <a:t>2014/9/29</a:t>
            </a:fld>
            <a:endParaRPr lang="ja-JP" altLang="en-US"/>
          </a:p>
        </p:txBody>
      </p:sp>
      <p:sp>
        <p:nvSpPr>
          <p:cNvPr id="5" name="フッター プレースホルダー 4"/>
          <p:cNvSpPr>
            <a:spLocks noGrp="1"/>
          </p:cNvSpPr>
          <p:nvPr>
            <p:ph type="ftr" sz="quarter" idx="11"/>
          </p:nvPr>
        </p:nvSpPr>
        <p:spPr/>
        <p:txBody>
          <a:bodyPr rtlCol="0"/>
          <a:lstStyle>
            <a:lvl1pPr defTabSz="914125" fontAlgn="auto">
              <a:spcBef>
                <a:spcPts val="0"/>
              </a:spcBef>
              <a:spcAft>
                <a:spcPts val="0"/>
              </a:spcAft>
              <a:defRPr>
                <a:solidFill>
                  <a:prstClr val="black">
                    <a:tint val="75000"/>
                  </a:prstClr>
                </a:solidFill>
                <a:latin typeface="+mn-lt"/>
                <a:ea typeface="+mn-ea"/>
              </a:defRPr>
            </a:lvl1pPr>
          </a:lstStyle>
          <a:p>
            <a:pPr>
              <a:defRPr/>
            </a:pPr>
            <a:endParaRPr lang="ja-JP" altLang="en-US"/>
          </a:p>
        </p:txBody>
      </p:sp>
      <p:sp>
        <p:nvSpPr>
          <p:cNvPr id="6" name="スライド番号プレースホルダー 5"/>
          <p:cNvSpPr>
            <a:spLocks noGrp="1"/>
          </p:cNvSpPr>
          <p:nvPr>
            <p:ph type="sldNum" sz="quarter" idx="12"/>
          </p:nvPr>
        </p:nvSpPr>
        <p:spPr/>
        <p:txBody>
          <a:bodyPr rtlCol="0"/>
          <a:lstStyle>
            <a:lvl1pPr defTabSz="914125" fontAlgn="auto">
              <a:spcBef>
                <a:spcPts val="0"/>
              </a:spcBef>
              <a:spcAft>
                <a:spcPts val="0"/>
              </a:spcAft>
              <a:defRPr>
                <a:solidFill>
                  <a:prstClr val="black">
                    <a:tint val="75000"/>
                  </a:prstClr>
                </a:solidFill>
                <a:latin typeface="+mn-lt"/>
                <a:ea typeface="+mn-ea"/>
              </a:defRPr>
            </a:lvl1pPr>
          </a:lstStyle>
          <a:p>
            <a:pPr>
              <a:defRPr/>
            </a:pPr>
            <a:fld id="{0F434B17-5D74-41BE-8411-98B2FD1F50A6}" type="slidenum">
              <a:rPr lang="ja-JP" altLang="en-US"/>
              <a:pPr>
                <a:defRPr/>
              </a:pPr>
              <a:t>‹#›</a:t>
            </a:fld>
            <a:endParaRPr lang="ja-JP" altLang="en-US"/>
          </a:p>
        </p:txBody>
      </p:sp>
    </p:spTree>
    <p:extLst>
      <p:ext uri="{BB962C8B-B14F-4D97-AF65-F5344CB8AC3E}">
        <p14:creationId xmlns:p14="http://schemas.microsoft.com/office/powerpoint/2010/main" val="580924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rtlCol="0"/>
          <a:lstStyle>
            <a:lvl1pPr defTabSz="914125" fontAlgn="auto">
              <a:spcBef>
                <a:spcPts val="0"/>
              </a:spcBef>
              <a:spcAft>
                <a:spcPts val="0"/>
              </a:spcAft>
              <a:defRPr>
                <a:solidFill>
                  <a:prstClr val="black">
                    <a:tint val="75000"/>
                  </a:prstClr>
                </a:solidFill>
                <a:latin typeface="+mn-lt"/>
                <a:ea typeface="+mn-ea"/>
              </a:defRPr>
            </a:lvl1pPr>
          </a:lstStyle>
          <a:p>
            <a:pPr>
              <a:defRPr/>
            </a:pPr>
            <a:fld id="{22AD1E58-8320-45FA-BB85-2DB4D2159E95}" type="datetime1">
              <a:rPr lang="ja-JP" altLang="en-US" smtClean="0"/>
              <a:pPr>
                <a:defRPr/>
              </a:pPr>
              <a:t>2014/9/29</a:t>
            </a:fld>
            <a:endParaRPr lang="ja-JP" altLang="en-US"/>
          </a:p>
        </p:txBody>
      </p:sp>
      <p:sp>
        <p:nvSpPr>
          <p:cNvPr id="5" name="フッター プレースホルダー 4"/>
          <p:cNvSpPr>
            <a:spLocks noGrp="1"/>
          </p:cNvSpPr>
          <p:nvPr>
            <p:ph type="ftr" sz="quarter" idx="11"/>
          </p:nvPr>
        </p:nvSpPr>
        <p:spPr/>
        <p:txBody>
          <a:bodyPr rtlCol="0"/>
          <a:lstStyle>
            <a:lvl1pPr defTabSz="914125" fontAlgn="auto">
              <a:spcBef>
                <a:spcPts val="0"/>
              </a:spcBef>
              <a:spcAft>
                <a:spcPts val="0"/>
              </a:spcAft>
              <a:defRPr>
                <a:solidFill>
                  <a:prstClr val="black">
                    <a:tint val="75000"/>
                  </a:prstClr>
                </a:solidFill>
                <a:latin typeface="+mn-lt"/>
                <a:ea typeface="+mn-ea"/>
              </a:defRPr>
            </a:lvl1pPr>
          </a:lstStyle>
          <a:p>
            <a:pPr>
              <a:defRPr/>
            </a:pPr>
            <a:endParaRPr lang="ja-JP" altLang="en-US"/>
          </a:p>
        </p:txBody>
      </p:sp>
      <p:sp>
        <p:nvSpPr>
          <p:cNvPr id="6" name="スライド番号プレースホルダー 5"/>
          <p:cNvSpPr>
            <a:spLocks noGrp="1"/>
          </p:cNvSpPr>
          <p:nvPr>
            <p:ph type="sldNum" sz="quarter" idx="12"/>
          </p:nvPr>
        </p:nvSpPr>
        <p:spPr/>
        <p:txBody>
          <a:bodyPr rtlCol="0"/>
          <a:lstStyle>
            <a:lvl1pPr defTabSz="914125" fontAlgn="auto">
              <a:spcBef>
                <a:spcPts val="0"/>
              </a:spcBef>
              <a:spcAft>
                <a:spcPts val="0"/>
              </a:spcAft>
              <a:defRPr>
                <a:solidFill>
                  <a:prstClr val="black">
                    <a:tint val="75000"/>
                  </a:prstClr>
                </a:solidFill>
                <a:latin typeface="+mn-lt"/>
                <a:ea typeface="+mn-ea"/>
              </a:defRPr>
            </a:lvl1pPr>
          </a:lstStyle>
          <a:p>
            <a:pPr>
              <a:defRPr/>
            </a:pPr>
            <a:fld id="{BFE4E9D3-5568-4D1B-B859-AAA6EBE9384B}" type="slidenum">
              <a:rPr lang="ja-JP" altLang="en-US"/>
              <a:pPr>
                <a:defRPr/>
              </a:pPr>
              <a:t>‹#›</a:t>
            </a:fld>
            <a:endParaRPr lang="ja-JP" altLang="en-US"/>
          </a:p>
        </p:txBody>
      </p:sp>
    </p:spTree>
    <p:extLst>
      <p:ext uri="{BB962C8B-B14F-4D97-AF65-F5344CB8AC3E}">
        <p14:creationId xmlns:p14="http://schemas.microsoft.com/office/powerpoint/2010/main" val="26765201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1"/>
            <a:ext cx="2228850" cy="5851525"/>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95300" y="274641"/>
            <a:ext cx="6521450"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rtlCol="0"/>
          <a:lstStyle>
            <a:lvl1pPr defTabSz="914125" fontAlgn="auto">
              <a:spcBef>
                <a:spcPts val="0"/>
              </a:spcBef>
              <a:spcAft>
                <a:spcPts val="0"/>
              </a:spcAft>
              <a:defRPr>
                <a:solidFill>
                  <a:prstClr val="black">
                    <a:tint val="75000"/>
                  </a:prstClr>
                </a:solidFill>
                <a:latin typeface="+mn-lt"/>
                <a:ea typeface="+mn-ea"/>
              </a:defRPr>
            </a:lvl1pPr>
          </a:lstStyle>
          <a:p>
            <a:pPr>
              <a:defRPr/>
            </a:pPr>
            <a:fld id="{7327517C-E363-475A-9AB0-619DA0846098}" type="datetime1">
              <a:rPr lang="ja-JP" altLang="en-US" smtClean="0"/>
              <a:pPr>
                <a:defRPr/>
              </a:pPr>
              <a:t>2014/9/29</a:t>
            </a:fld>
            <a:endParaRPr lang="ja-JP" altLang="en-US"/>
          </a:p>
        </p:txBody>
      </p:sp>
      <p:sp>
        <p:nvSpPr>
          <p:cNvPr id="5" name="フッター プレースホルダー 4"/>
          <p:cNvSpPr>
            <a:spLocks noGrp="1"/>
          </p:cNvSpPr>
          <p:nvPr>
            <p:ph type="ftr" sz="quarter" idx="11"/>
          </p:nvPr>
        </p:nvSpPr>
        <p:spPr/>
        <p:txBody>
          <a:bodyPr rtlCol="0"/>
          <a:lstStyle>
            <a:lvl1pPr defTabSz="914125" fontAlgn="auto">
              <a:spcBef>
                <a:spcPts val="0"/>
              </a:spcBef>
              <a:spcAft>
                <a:spcPts val="0"/>
              </a:spcAft>
              <a:defRPr>
                <a:solidFill>
                  <a:prstClr val="black">
                    <a:tint val="75000"/>
                  </a:prstClr>
                </a:solidFill>
                <a:latin typeface="+mn-lt"/>
                <a:ea typeface="+mn-ea"/>
              </a:defRPr>
            </a:lvl1pPr>
          </a:lstStyle>
          <a:p>
            <a:pPr>
              <a:defRPr/>
            </a:pPr>
            <a:endParaRPr lang="ja-JP" altLang="en-US"/>
          </a:p>
        </p:txBody>
      </p:sp>
      <p:sp>
        <p:nvSpPr>
          <p:cNvPr id="6" name="スライド番号プレースホルダー 5"/>
          <p:cNvSpPr>
            <a:spLocks noGrp="1"/>
          </p:cNvSpPr>
          <p:nvPr>
            <p:ph type="sldNum" sz="quarter" idx="12"/>
          </p:nvPr>
        </p:nvSpPr>
        <p:spPr/>
        <p:txBody>
          <a:bodyPr rtlCol="0"/>
          <a:lstStyle>
            <a:lvl1pPr defTabSz="914125" fontAlgn="auto">
              <a:spcBef>
                <a:spcPts val="0"/>
              </a:spcBef>
              <a:spcAft>
                <a:spcPts val="0"/>
              </a:spcAft>
              <a:defRPr>
                <a:solidFill>
                  <a:prstClr val="black">
                    <a:tint val="75000"/>
                  </a:prstClr>
                </a:solidFill>
                <a:latin typeface="+mn-lt"/>
                <a:ea typeface="+mn-ea"/>
              </a:defRPr>
            </a:lvl1pPr>
          </a:lstStyle>
          <a:p>
            <a:pPr>
              <a:defRPr/>
            </a:pPr>
            <a:fld id="{AC02E81E-7F55-4017-87BE-2D7F5787E1FC}" type="slidenum">
              <a:rPr lang="ja-JP" altLang="en-US"/>
              <a:pPr>
                <a:defRPr/>
              </a:pPr>
              <a:t>‹#›</a:t>
            </a:fld>
            <a:endParaRPr lang="ja-JP" altLang="en-US"/>
          </a:p>
        </p:txBody>
      </p:sp>
    </p:spTree>
    <p:extLst>
      <p:ext uri="{BB962C8B-B14F-4D97-AF65-F5344CB8AC3E}">
        <p14:creationId xmlns:p14="http://schemas.microsoft.com/office/powerpoint/2010/main" val="19801202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ー 1"/>
          <p:cNvSpPr>
            <a:spLocks noGrp="1"/>
          </p:cNvSpPr>
          <p:nvPr>
            <p:ph/>
          </p:nvPr>
        </p:nvSpPr>
        <p:spPr>
          <a:xfrm>
            <a:off x="495300" y="274641"/>
            <a:ext cx="8915400" cy="585152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3" name="日付プレースホルダ 3"/>
          <p:cNvSpPr>
            <a:spLocks noGrp="1"/>
          </p:cNvSpPr>
          <p:nvPr>
            <p:ph type="dt" sz="half" idx="10"/>
          </p:nvPr>
        </p:nvSpPr>
        <p:spPr/>
        <p:txBody>
          <a:bodyPr/>
          <a:lstStyle>
            <a:lvl1pPr>
              <a:defRPr/>
            </a:lvl1pPr>
          </a:lstStyle>
          <a:p>
            <a:pPr>
              <a:defRPr/>
            </a:pPr>
            <a:fld id="{1CCEF789-AC0C-4193-811A-6A9139B98B32}" type="datetime1">
              <a:rPr lang="ja-JP" altLang="en-US" smtClean="0"/>
              <a:pPr>
                <a:defRPr/>
              </a:pPr>
              <a:t>2014/9/29</a:t>
            </a:fld>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p:cNvSpPr>
            <a:spLocks noGrp="1"/>
          </p:cNvSpPr>
          <p:nvPr>
            <p:ph type="sldNum" sz="quarter" idx="12"/>
          </p:nvPr>
        </p:nvSpPr>
        <p:spPr/>
        <p:txBody>
          <a:bodyPr/>
          <a:lstStyle>
            <a:lvl1pPr>
              <a:defRPr/>
            </a:lvl1pPr>
          </a:lstStyle>
          <a:p>
            <a:pPr>
              <a:defRPr/>
            </a:pPr>
            <a:fld id="{E7424BDA-8510-44F1-BE5E-F8B1AECAE936}" type="slidenum">
              <a:rPr lang="ja-JP" altLang="en-US"/>
              <a:pPr>
                <a:defRPr/>
              </a:pPr>
              <a:t>‹#›</a:t>
            </a:fld>
            <a:endParaRPr lang="ja-JP" altLang="en-US" dirty="0"/>
          </a:p>
        </p:txBody>
      </p:sp>
    </p:spTree>
    <p:extLst>
      <p:ext uri="{BB962C8B-B14F-4D97-AF65-F5344CB8AC3E}">
        <p14:creationId xmlns:p14="http://schemas.microsoft.com/office/powerpoint/2010/main" val="30518943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a:xfrm>
            <a:off x="1252660" y="209652"/>
            <a:ext cx="8653340" cy="952941"/>
          </a:xfrm>
        </p:spPr>
        <p:txBody>
          <a:bodyPr/>
          <a:lstStyle/>
          <a:p>
            <a:r>
              <a:rPr lang="ja-JP" altLang="en-US" smtClean="0"/>
              <a:t>マスタ タイトルの書式設定</a:t>
            </a:r>
            <a:endParaRPr lang="ja-JP" altLang="en-US"/>
          </a:p>
        </p:txBody>
      </p:sp>
      <p:sp>
        <p:nvSpPr>
          <p:cNvPr id="3" name="Rectangle 11"/>
          <p:cNvSpPr>
            <a:spLocks noGrp="1" noChangeArrowheads="1"/>
          </p:cNvSpPr>
          <p:nvPr>
            <p:ph type="sldNum" sz="quarter" idx="10"/>
          </p:nvPr>
        </p:nvSpPr>
        <p:spPr/>
        <p:txBody>
          <a:bodyPr/>
          <a:lstStyle>
            <a:lvl1pPr>
              <a:defRPr/>
            </a:lvl1pPr>
          </a:lstStyle>
          <a:p>
            <a:pPr>
              <a:defRPr/>
            </a:pPr>
            <a:fld id="{12258890-81AC-4FCB-9177-D07EDDD40E2C}" type="slidenum">
              <a:rPr lang="en-US" altLang="ko-KR"/>
              <a:pPr>
                <a:defRPr/>
              </a:pPr>
              <a:t>‹#›</a:t>
            </a:fld>
            <a:r>
              <a:rPr lang="en-US" altLang="ko-KR"/>
              <a:t>       </a:t>
            </a:r>
          </a:p>
        </p:txBody>
      </p:sp>
    </p:spTree>
    <p:extLst>
      <p:ext uri="{BB962C8B-B14F-4D97-AF65-F5344CB8AC3E}">
        <p14:creationId xmlns:p14="http://schemas.microsoft.com/office/powerpoint/2010/main" val="34919363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rtlCol="0"/>
          <a:lstStyle>
            <a:lvl1pPr defTabSz="914125" fontAlgn="auto">
              <a:spcBef>
                <a:spcPts val="0"/>
              </a:spcBef>
              <a:spcAft>
                <a:spcPts val="0"/>
              </a:spcAft>
              <a:defRPr>
                <a:solidFill>
                  <a:prstClr val="black">
                    <a:tint val="75000"/>
                  </a:prstClr>
                </a:solidFill>
                <a:latin typeface="+mn-lt"/>
                <a:ea typeface="+mn-ea"/>
              </a:defRPr>
            </a:lvl1pPr>
          </a:lstStyle>
          <a:p>
            <a:pPr>
              <a:defRPr/>
            </a:pPr>
            <a:fld id="{5ED761FF-7C76-42F9-BF24-075876E04122}" type="datetime1">
              <a:rPr lang="ja-JP" altLang="en-US" smtClean="0"/>
              <a:pPr>
                <a:defRPr/>
              </a:pPr>
              <a:t>2014/9/29</a:t>
            </a:fld>
            <a:endParaRPr lang="ja-JP" altLang="en-US"/>
          </a:p>
        </p:txBody>
      </p:sp>
      <p:sp>
        <p:nvSpPr>
          <p:cNvPr id="5" name="フッター プレースホルダー 4"/>
          <p:cNvSpPr>
            <a:spLocks noGrp="1"/>
          </p:cNvSpPr>
          <p:nvPr>
            <p:ph type="ftr" sz="quarter" idx="11"/>
          </p:nvPr>
        </p:nvSpPr>
        <p:spPr/>
        <p:txBody>
          <a:bodyPr rtlCol="0"/>
          <a:lstStyle>
            <a:lvl1pPr defTabSz="914125" fontAlgn="auto">
              <a:spcBef>
                <a:spcPts val="0"/>
              </a:spcBef>
              <a:spcAft>
                <a:spcPts val="0"/>
              </a:spcAft>
              <a:defRPr>
                <a:solidFill>
                  <a:prstClr val="black">
                    <a:tint val="75000"/>
                  </a:prstClr>
                </a:solidFill>
                <a:latin typeface="+mn-lt"/>
                <a:ea typeface="+mn-ea"/>
              </a:defRPr>
            </a:lvl1pPr>
          </a:lstStyle>
          <a:p>
            <a:pPr>
              <a:defRPr/>
            </a:pPr>
            <a:endParaRPr lang="ja-JP" altLang="en-US"/>
          </a:p>
        </p:txBody>
      </p:sp>
      <p:sp>
        <p:nvSpPr>
          <p:cNvPr id="6" name="スライド番号プレースホルダー 5"/>
          <p:cNvSpPr>
            <a:spLocks noGrp="1"/>
          </p:cNvSpPr>
          <p:nvPr>
            <p:ph type="sldNum" sz="quarter" idx="12"/>
          </p:nvPr>
        </p:nvSpPr>
        <p:spPr/>
        <p:txBody>
          <a:bodyPr rtlCol="0"/>
          <a:lstStyle>
            <a:lvl1pPr defTabSz="914125" fontAlgn="auto">
              <a:spcBef>
                <a:spcPts val="0"/>
              </a:spcBef>
              <a:spcAft>
                <a:spcPts val="0"/>
              </a:spcAft>
              <a:defRPr>
                <a:solidFill>
                  <a:prstClr val="black">
                    <a:tint val="75000"/>
                  </a:prstClr>
                </a:solidFill>
                <a:latin typeface="+mn-lt"/>
                <a:ea typeface="+mn-ea"/>
              </a:defRPr>
            </a:lvl1pPr>
          </a:lstStyle>
          <a:p>
            <a:pPr>
              <a:defRPr/>
            </a:pPr>
            <a:fld id="{C784F2AA-5948-45E6-950C-1F2FAA900114}" type="slidenum">
              <a:rPr lang="ja-JP" altLang="en-US"/>
              <a:pPr>
                <a:defRPr/>
              </a:pPr>
              <a:t>‹#›</a:t>
            </a:fld>
            <a:endParaRPr lang="ja-JP" altLang="en-US"/>
          </a:p>
        </p:txBody>
      </p:sp>
    </p:spTree>
    <p:extLst>
      <p:ext uri="{BB962C8B-B14F-4D97-AF65-F5344CB8AC3E}">
        <p14:creationId xmlns:p14="http://schemas.microsoft.com/office/powerpoint/2010/main" val="38744669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65"/>
            <a:ext cx="84201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rtlCol="0"/>
          <a:lstStyle>
            <a:lvl1pPr defTabSz="914125" fontAlgn="auto">
              <a:spcBef>
                <a:spcPts val="0"/>
              </a:spcBef>
              <a:spcAft>
                <a:spcPts val="0"/>
              </a:spcAft>
              <a:defRPr>
                <a:solidFill>
                  <a:prstClr val="black">
                    <a:tint val="75000"/>
                  </a:prstClr>
                </a:solidFill>
                <a:latin typeface="+mn-lt"/>
                <a:ea typeface="+mn-ea"/>
              </a:defRPr>
            </a:lvl1pPr>
          </a:lstStyle>
          <a:p>
            <a:pPr>
              <a:defRPr/>
            </a:pPr>
            <a:fld id="{AF01E050-E3D7-4472-80C6-912C1EA09E0D}" type="datetime1">
              <a:rPr lang="ja-JP" altLang="en-US" smtClean="0"/>
              <a:pPr>
                <a:defRPr/>
              </a:pPr>
              <a:t>2014/9/29</a:t>
            </a:fld>
            <a:endParaRPr lang="ja-JP" altLang="en-US"/>
          </a:p>
        </p:txBody>
      </p:sp>
      <p:sp>
        <p:nvSpPr>
          <p:cNvPr id="5" name="フッター プレースホルダー 4"/>
          <p:cNvSpPr>
            <a:spLocks noGrp="1"/>
          </p:cNvSpPr>
          <p:nvPr>
            <p:ph type="ftr" sz="quarter" idx="11"/>
          </p:nvPr>
        </p:nvSpPr>
        <p:spPr/>
        <p:txBody>
          <a:bodyPr rtlCol="0"/>
          <a:lstStyle>
            <a:lvl1pPr defTabSz="914125" fontAlgn="auto">
              <a:spcBef>
                <a:spcPts val="0"/>
              </a:spcBef>
              <a:spcAft>
                <a:spcPts val="0"/>
              </a:spcAft>
              <a:defRPr>
                <a:solidFill>
                  <a:prstClr val="black">
                    <a:tint val="75000"/>
                  </a:prstClr>
                </a:solidFill>
                <a:latin typeface="+mn-lt"/>
                <a:ea typeface="+mn-ea"/>
              </a:defRPr>
            </a:lvl1pPr>
          </a:lstStyle>
          <a:p>
            <a:pPr>
              <a:defRPr/>
            </a:pPr>
            <a:endParaRPr lang="ja-JP" altLang="en-US"/>
          </a:p>
        </p:txBody>
      </p:sp>
      <p:sp>
        <p:nvSpPr>
          <p:cNvPr id="6" name="スライド番号プレースホルダー 5"/>
          <p:cNvSpPr>
            <a:spLocks noGrp="1"/>
          </p:cNvSpPr>
          <p:nvPr>
            <p:ph type="sldNum" sz="quarter" idx="12"/>
          </p:nvPr>
        </p:nvSpPr>
        <p:spPr/>
        <p:txBody>
          <a:bodyPr rtlCol="0"/>
          <a:lstStyle>
            <a:lvl1pPr defTabSz="914125" fontAlgn="auto">
              <a:spcBef>
                <a:spcPts val="0"/>
              </a:spcBef>
              <a:spcAft>
                <a:spcPts val="0"/>
              </a:spcAft>
              <a:defRPr>
                <a:solidFill>
                  <a:prstClr val="black">
                    <a:tint val="75000"/>
                  </a:prstClr>
                </a:solidFill>
                <a:latin typeface="+mn-lt"/>
                <a:ea typeface="+mn-ea"/>
              </a:defRPr>
            </a:lvl1pPr>
          </a:lstStyle>
          <a:p>
            <a:pPr>
              <a:defRPr/>
            </a:pPr>
            <a:fld id="{EADDB98E-A8FE-4662-ADAA-D73FD94FEF2B}" type="slidenum">
              <a:rPr lang="ja-JP" altLang="en-US"/>
              <a:pPr>
                <a:defRPr/>
              </a:pPr>
              <a:t>‹#›</a:t>
            </a:fld>
            <a:endParaRPr lang="ja-JP" altLang="en-US"/>
          </a:p>
        </p:txBody>
      </p:sp>
    </p:spTree>
    <p:extLst>
      <p:ext uri="{BB962C8B-B14F-4D97-AF65-F5344CB8AC3E}">
        <p14:creationId xmlns:p14="http://schemas.microsoft.com/office/powerpoint/2010/main" val="27219488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95300" y="1600206"/>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5035550" y="1600206"/>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4"/>
          <p:cNvSpPr>
            <a:spLocks noGrp="1"/>
          </p:cNvSpPr>
          <p:nvPr>
            <p:ph type="dt" sz="half" idx="10"/>
          </p:nvPr>
        </p:nvSpPr>
        <p:spPr/>
        <p:txBody>
          <a:bodyPr rtlCol="0"/>
          <a:lstStyle>
            <a:lvl1pPr defTabSz="914125" fontAlgn="auto">
              <a:spcBef>
                <a:spcPts val="0"/>
              </a:spcBef>
              <a:spcAft>
                <a:spcPts val="0"/>
              </a:spcAft>
              <a:defRPr>
                <a:solidFill>
                  <a:prstClr val="black">
                    <a:tint val="75000"/>
                  </a:prstClr>
                </a:solidFill>
                <a:latin typeface="+mn-lt"/>
                <a:ea typeface="+mn-ea"/>
              </a:defRPr>
            </a:lvl1pPr>
          </a:lstStyle>
          <a:p>
            <a:pPr>
              <a:defRPr/>
            </a:pPr>
            <a:fld id="{2623CA14-E041-4A09-A234-D21AA23432FC}" type="datetime1">
              <a:rPr lang="ja-JP" altLang="en-US" smtClean="0"/>
              <a:pPr>
                <a:defRPr/>
              </a:pPr>
              <a:t>2014/9/29</a:t>
            </a:fld>
            <a:endParaRPr lang="ja-JP" altLang="en-US"/>
          </a:p>
        </p:txBody>
      </p:sp>
      <p:sp>
        <p:nvSpPr>
          <p:cNvPr id="6" name="フッター プレースホルダー 5"/>
          <p:cNvSpPr>
            <a:spLocks noGrp="1"/>
          </p:cNvSpPr>
          <p:nvPr>
            <p:ph type="ftr" sz="quarter" idx="11"/>
          </p:nvPr>
        </p:nvSpPr>
        <p:spPr/>
        <p:txBody>
          <a:bodyPr rtlCol="0"/>
          <a:lstStyle>
            <a:lvl1pPr defTabSz="914125" fontAlgn="auto">
              <a:spcBef>
                <a:spcPts val="0"/>
              </a:spcBef>
              <a:spcAft>
                <a:spcPts val="0"/>
              </a:spcAft>
              <a:defRPr>
                <a:solidFill>
                  <a:prstClr val="black">
                    <a:tint val="75000"/>
                  </a:prstClr>
                </a:solidFill>
                <a:latin typeface="+mn-lt"/>
                <a:ea typeface="+mn-ea"/>
              </a:defRPr>
            </a:lvl1pPr>
          </a:lstStyle>
          <a:p>
            <a:pPr>
              <a:defRPr/>
            </a:pPr>
            <a:endParaRPr lang="ja-JP" altLang="en-US"/>
          </a:p>
        </p:txBody>
      </p:sp>
      <p:sp>
        <p:nvSpPr>
          <p:cNvPr id="7" name="スライド番号プレースホルダー 6"/>
          <p:cNvSpPr>
            <a:spLocks noGrp="1"/>
          </p:cNvSpPr>
          <p:nvPr>
            <p:ph type="sldNum" sz="quarter" idx="12"/>
          </p:nvPr>
        </p:nvSpPr>
        <p:spPr/>
        <p:txBody>
          <a:bodyPr rtlCol="0"/>
          <a:lstStyle>
            <a:lvl1pPr defTabSz="914125" fontAlgn="auto">
              <a:spcBef>
                <a:spcPts val="0"/>
              </a:spcBef>
              <a:spcAft>
                <a:spcPts val="0"/>
              </a:spcAft>
              <a:defRPr>
                <a:solidFill>
                  <a:prstClr val="black">
                    <a:tint val="75000"/>
                  </a:prstClr>
                </a:solidFill>
                <a:latin typeface="+mn-lt"/>
                <a:ea typeface="+mn-ea"/>
              </a:defRPr>
            </a:lvl1pPr>
          </a:lstStyle>
          <a:p>
            <a:pPr>
              <a:defRPr/>
            </a:pPr>
            <a:fld id="{20D93E17-B67B-4CB7-AFBD-032A3A9CBCA2}" type="slidenum">
              <a:rPr lang="ja-JP" altLang="en-US"/>
              <a:pPr>
                <a:defRPr/>
              </a:pPr>
              <a:t>‹#›</a:t>
            </a:fld>
            <a:endParaRPr lang="ja-JP" altLang="en-US"/>
          </a:p>
        </p:txBody>
      </p:sp>
    </p:spTree>
    <p:extLst>
      <p:ext uri="{BB962C8B-B14F-4D97-AF65-F5344CB8AC3E}">
        <p14:creationId xmlns:p14="http://schemas.microsoft.com/office/powerpoint/2010/main" val="24209312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5032115"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5032115"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6"/>
          <p:cNvSpPr>
            <a:spLocks noGrp="1"/>
          </p:cNvSpPr>
          <p:nvPr>
            <p:ph type="dt" sz="half" idx="10"/>
          </p:nvPr>
        </p:nvSpPr>
        <p:spPr/>
        <p:txBody>
          <a:bodyPr rtlCol="0"/>
          <a:lstStyle>
            <a:lvl1pPr defTabSz="914125" fontAlgn="auto">
              <a:spcBef>
                <a:spcPts val="0"/>
              </a:spcBef>
              <a:spcAft>
                <a:spcPts val="0"/>
              </a:spcAft>
              <a:defRPr>
                <a:solidFill>
                  <a:prstClr val="black">
                    <a:tint val="75000"/>
                  </a:prstClr>
                </a:solidFill>
                <a:latin typeface="+mn-lt"/>
                <a:ea typeface="+mn-ea"/>
              </a:defRPr>
            </a:lvl1pPr>
          </a:lstStyle>
          <a:p>
            <a:pPr>
              <a:defRPr/>
            </a:pPr>
            <a:fld id="{EFBAE4A4-DE1B-442C-8E99-68429CB7985A}" type="datetime1">
              <a:rPr lang="ja-JP" altLang="en-US" smtClean="0"/>
              <a:pPr>
                <a:defRPr/>
              </a:pPr>
              <a:t>2014/9/29</a:t>
            </a:fld>
            <a:endParaRPr lang="ja-JP" altLang="en-US"/>
          </a:p>
        </p:txBody>
      </p:sp>
      <p:sp>
        <p:nvSpPr>
          <p:cNvPr id="8" name="フッター プレースホルダー 7"/>
          <p:cNvSpPr>
            <a:spLocks noGrp="1"/>
          </p:cNvSpPr>
          <p:nvPr>
            <p:ph type="ftr" sz="quarter" idx="11"/>
          </p:nvPr>
        </p:nvSpPr>
        <p:spPr/>
        <p:txBody>
          <a:bodyPr rtlCol="0"/>
          <a:lstStyle>
            <a:lvl1pPr defTabSz="914125" fontAlgn="auto">
              <a:spcBef>
                <a:spcPts val="0"/>
              </a:spcBef>
              <a:spcAft>
                <a:spcPts val="0"/>
              </a:spcAft>
              <a:defRPr>
                <a:solidFill>
                  <a:prstClr val="black">
                    <a:tint val="75000"/>
                  </a:prstClr>
                </a:solidFill>
                <a:latin typeface="+mn-lt"/>
                <a:ea typeface="+mn-ea"/>
              </a:defRPr>
            </a:lvl1pPr>
          </a:lstStyle>
          <a:p>
            <a:pPr>
              <a:defRPr/>
            </a:pPr>
            <a:endParaRPr lang="ja-JP" altLang="en-US"/>
          </a:p>
        </p:txBody>
      </p:sp>
      <p:sp>
        <p:nvSpPr>
          <p:cNvPr id="9" name="スライド番号プレースホルダー 8"/>
          <p:cNvSpPr>
            <a:spLocks noGrp="1"/>
          </p:cNvSpPr>
          <p:nvPr>
            <p:ph type="sldNum" sz="quarter" idx="12"/>
          </p:nvPr>
        </p:nvSpPr>
        <p:spPr/>
        <p:txBody>
          <a:bodyPr rtlCol="0"/>
          <a:lstStyle>
            <a:lvl1pPr defTabSz="914125" fontAlgn="auto">
              <a:spcBef>
                <a:spcPts val="0"/>
              </a:spcBef>
              <a:spcAft>
                <a:spcPts val="0"/>
              </a:spcAft>
              <a:defRPr>
                <a:solidFill>
                  <a:prstClr val="black">
                    <a:tint val="75000"/>
                  </a:prstClr>
                </a:solidFill>
                <a:latin typeface="+mn-lt"/>
                <a:ea typeface="+mn-ea"/>
              </a:defRPr>
            </a:lvl1pPr>
          </a:lstStyle>
          <a:p>
            <a:pPr>
              <a:defRPr/>
            </a:pPr>
            <a:fld id="{01EAE174-BCBC-4BC0-B04A-9FF77CDD2BAA}" type="slidenum">
              <a:rPr lang="ja-JP" altLang="en-US"/>
              <a:pPr>
                <a:defRPr/>
              </a:pPr>
              <a:t>‹#›</a:t>
            </a:fld>
            <a:endParaRPr lang="ja-JP" altLang="en-US"/>
          </a:p>
        </p:txBody>
      </p:sp>
    </p:spTree>
    <p:extLst>
      <p:ext uri="{BB962C8B-B14F-4D97-AF65-F5344CB8AC3E}">
        <p14:creationId xmlns:p14="http://schemas.microsoft.com/office/powerpoint/2010/main" val="7659504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p:txBody>
          <a:bodyPr rtlCol="0"/>
          <a:lstStyle>
            <a:lvl1pPr defTabSz="914125" fontAlgn="auto">
              <a:spcBef>
                <a:spcPts val="0"/>
              </a:spcBef>
              <a:spcAft>
                <a:spcPts val="0"/>
              </a:spcAft>
              <a:defRPr>
                <a:solidFill>
                  <a:prstClr val="black">
                    <a:tint val="75000"/>
                  </a:prstClr>
                </a:solidFill>
                <a:latin typeface="+mn-lt"/>
                <a:ea typeface="+mn-ea"/>
              </a:defRPr>
            </a:lvl1pPr>
          </a:lstStyle>
          <a:p>
            <a:pPr>
              <a:defRPr/>
            </a:pPr>
            <a:fld id="{09146811-E9E3-4A44-B329-D49CFE345021}" type="datetime1">
              <a:rPr lang="ja-JP" altLang="en-US" smtClean="0"/>
              <a:pPr>
                <a:defRPr/>
              </a:pPr>
              <a:t>2014/9/29</a:t>
            </a:fld>
            <a:endParaRPr lang="ja-JP" altLang="en-US"/>
          </a:p>
        </p:txBody>
      </p:sp>
      <p:sp>
        <p:nvSpPr>
          <p:cNvPr id="4" name="フッター プレースホルダー 3"/>
          <p:cNvSpPr>
            <a:spLocks noGrp="1"/>
          </p:cNvSpPr>
          <p:nvPr>
            <p:ph type="ftr" sz="quarter" idx="11"/>
          </p:nvPr>
        </p:nvSpPr>
        <p:spPr/>
        <p:txBody>
          <a:bodyPr rtlCol="0"/>
          <a:lstStyle>
            <a:lvl1pPr defTabSz="914125" fontAlgn="auto">
              <a:spcBef>
                <a:spcPts val="0"/>
              </a:spcBef>
              <a:spcAft>
                <a:spcPts val="0"/>
              </a:spcAft>
              <a:defRPr>
                <a:solidFill>
                  <a:prstClr val="black">
                    <a:tint val="75000"/>
                  </a:prstClr>
                </a:solidFill>
                <a:latin typeface="+mn-lt"/>
                <a:ea typeface="+mn-ea"/>
              </a:defRPr>
            </a:lvl1pPr>
          </a:lstStyle>
          <a:p>
            <a:pPr>
              <a:defRPr/>
            </a:pPr>
            <a:endParaRPr lang="ja-JP" altLang="en-US"/>
          </a:p>
        </p:txBody>
      </p:sp>
    </p:spTree>
    <p:extLst>
      <p:ext uri="{BB962C8B-B14F-4D97-AF65-F5344CB8AC3E}">
        <p14:creationId xmlns:p14="http://schemas.microsoft.com/office/powerpoint/2010/main" val="3419513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rtlCol="0"/>
          <a:lstStyle>
            <a:lvl1pPr defTabSz="914125" fontAlgn="auto">
              <a:spcBef>
                <a:spcPts val="0"/>
              </a:spcBef>
              <a:spcAft>
                <a:spcPts val="0"/>
              </a:spcAft>
              <a:defRPr>
                <a:solidFill>
                  <a:prstClr val="black">
                    <a:tint val="75000"/>
                  </a:prstClr>
                </a:solidFill>
                <a:latin typeface="+mn-lt"/>
                <a:ea typeface="+mn-ea"/>
              </a:defRPr>
            </a:lvl1pPr>
          </a:lstStyle>
          <a:p>
            <a:pPr>
              <a:defRPr/>
            </a:pPr>
            <a:fld id="{F9E042D2-3316-435D-AE7F-BBB10FFFB763}" type="datetime1">
              <a:rPr lang="ja-JP" altLang="en-US" smtClean="0"/>
              <a:pPr>
                <a:defRPr/>
              </a:pPr>
              <a:t>2014/9/29</a:t>
            </a:fld>
            <a:endParaRPr lang="ja-JP" altLang="en-US"/>
          </a:p>
        </p:txBody>
      </p:sp>
      <p:sp>
        <p:nvSpPr>
          <p:cNvPr id="3" name="フッター プレースホルダー 2"/>
          <p:cNvSpPr>
            <a:spLocks noGrp="1"/>
          </p:cNvSpPr>
          <p:nvPr>
            <p:ph type="ftr" sz="quarter" idx="11"/>
          </p:nvPr>
        </p:nvSpPr>
        <p:spPr/>
        <p:txBody>
          <a:bodyPr rtlCol="0"/>
          <a:lstStyle>
            <a:lvl1pPr defTabSz="914125" fontAlgn="auto">
              <a:spcBef>
                <a:spcPts val="0"/>
              </a:spcBef>
              <a:spcAft>
                <a:spcPts val="0"/>
              </a:spcAft>
              <a:defRPr>
                <a:solidFill>
                  <a:prstClr val="black">
                    <a:tint val="75000"/>
                  </a:prstClr>
                </a:solidFill>
                <a:latin typeface="+mn-lt"/>
                <a:ea typeface="+mn-ea"/>
              </a:defRPr>
            </a:lvl1pPr>
          </a:lstStyle>
          <a:p>
            <a:pPr>
              <a:defRPr/>
            </a:pPr>
            <a:endParaRPr lang="ja-JP" altLang="en-US"/>
          </a:p>
        </p:txBody>
      </p:sp>
      <p:sp>
        <p:nvSpPr>
          <p:cNvPr id="4" name="スライド番号プレースホルダー 3"/>
          <p:cNvSpPr>
            <a:spLocks noGrp="1"/>
          </p:cNvSpPr>
          <p:nvPr>
            <p:ph type="sldNum" sz="quarter" idx="12"/>
          </p:nvPr>
        </p:nvSpPr>
        <p:spPr/>
        <p:txBody>
          <a:bodyPr rtlCol="0"/>
          <a:lstStyle>
            <a:lvl1pPr defTabSz="914125" fontAlgn="auto">
              <a:spcBef>
                <a:spcPts val="0"/>
              </a:spcBef>
              <a:spcAft>
                <a:spcPts val="0"/>
              </a:spcAft>
              <a:defRPr>
                <a:solidFill>
                  <a:prstClr val="black">
                    <a:tint val="75000"/>
                  </a:prstClr>
                </a:solidFill>
                <a:latin typeface="+mn-lt"/>
                <a:ea typeface="+mn-ea"/>
              </a:defRPr>
            </a:lvl1pPr>
          </a:lstStyle>
          <a:p>
            <a:pPr>
              <a:defRPr/>
            </a:pPr>
            <a:fld id="{FFF5ABFE-336E-42B2-A517-117613F6388E}" type="slidenum">
              <a:rPr lang="ja-JP" altLang="en-US"/>
              <a:pPr>
                <a:defRPr/>
              </a:pPr>
              <a:t>‹#›</a:t>
            </a:fld>
            <a:endParaRPr lang="ja-JP" altLang="en-US"/>
          </a:p>
        </p:txBody>
      </p:sp>
    </p:spTree>
    <p:extLst>
      <p:ext uri="{BB962C8B-B14F-4D97-AF65-F5344CB8AC3E}">
        <p14:creationId xmlns:p14="http://schemas.microsoft.com/office/powerpoint/2010/main" val="32012712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872972" y="273054"/>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rtlCol="0"/>
          <a:lstStyle>
            <a:lvl1pPr defTabSz="914125" fontAlgn="auto">
              <a:spcBef>
                <a:spcPts val="0"/>
              </a:spcBef>
              <a:spcAft>
                <a:spcPts val="0"/>
              </a:spcAft>
              <a:defRPr>
                <a:solidFill>
                  <a:prstClr val="black">
                    <a:tint val="75000"/>
                  </a:prstClr>
                </a:solidFill>
                <a:latin typeface="+mn-lt"/>
                <a:ea typeface="+mn-ea"/>
              </a:defRPr>
            </a:lvl1pPr>
          </a:lstStyle>
          <a:p>
            <a:pPr>
              <a:defRPr/>
            </a:pPr>
            <a:fld id="{0BF311DC-35C0-4B25-A624-87CD3A55F404}" type="datetime1">
              <a:rPr lang="ja-JP" altLang="en-US" smtClean="0"/>
              <a:pPr>
                <a:defRPr/>
              </a:pPr>
              <a:t>2014/9/29</a:t>
            </a:fld>
            <a:endParaRPr lang="ja-JP" altLang="en-US"/>
          </a:p>
        </p:txBody>
      </p:sp>
      <p:sp>
        <p:nvSpPr>
          <p:cNvPr id="6" name="フッター プレースホルダー 5"/>
          <p:cNvSpPr>
            <a:spLocks noGrp="1"/>
          </p:cNvSpPr>
          <p:nvPr>
            <p:ph type="ftr" sz="quarter" idx="11"/>
          </p:nvPr>
        </p:nvSpPr>
        <p:spPr/>
        <p:txBody>
          <a:bodyPr rtlCol="0"/>
          <a:lstStyle>
            <a:lvl1pPr defTabSz="914125" fontAlgn="auto">
              <a:spcBef>
                <a:spcPts val="0"/>
              </a:spcBef>
              <a:spcAft>
                <a:spcPts val="0"/>
              </a:spcAft>
              <a:defRPr>
                <a:solidFill>
                  <a:prstClr val="black">
                    <a:tint val="75000"/>
                  </a:prstClr>
                </a:solidFill>
                <a:latin typeface="+mn-lt"/>
                <a:ea typeface="+mn-ea"/>
              </a:defRPr>
            </a:lvl1pPr>
          </a:lstStyle>
          <a:p>
            <a:pPr>
              <a:defRPr/>
            </a:pPr>
            <a:endParaRPr lang="ja-JP" altLang="en-US"/>
          </a:p>
        </p:txBody>
      </p:sp>
      <p:sp>
        <p:nvSpPr>
          <p:cNvPr id="7" name="スライド番号プレースホルダー 6"/>
          <p:cNvSpPr>
            <a:spLocks noGrp="1"/>
          </p:cNvSpPr>
          <p:nvPr>
            <p:ph type="sldNum" sz="quarter" idx="12"/>
          </p:nvPr>
        </p:nvSpPr>
        <p:spPr/>
        <p:txBody>
          <a:bodyPr rtlCol="0"/>
          <a:lstStyle>
            <a:lvl1pPr defTabSz="914125" fontAlgn="auto">
              <a:spcBef>
                <a:spcPts val="0"/>
              </a:spcBef>
              <a:spcAft>
                <a:spcPts val="0"/>
              </a:spcAft>
              <a:defRPr>
                <a:solidFill>
                  <a:prstClr val="black">
                    <a:tint val="75000"/>
                  </a:prstClr>
                </a:solidFill>
                <a:latin typeface="+mn-lt"/>
                <a:ea typeface="+mn-ea"/>
              </a:defRPr>
            </a:lvl1pPr>
          </a:lstStyle>
          <a:p>
            <a:pPr>
              <a:defRPr/>
            </a:pPr>
            <a:fld id="{DFE8328F-53EB-4CF3-A235-ED4D6E857741}" type="slidenum">
              <a:rPr lang="ja-JP" altLang="en-US"/>
              <a:pPr>
                <a:defRPr/>
              </a:pPr>
              <a:t>‹#›</a:t>
            </a:fld>
            <a:endParaRPr lang="ja-JP" altLang="en-US"/>
          </a:p>
        </p:txBody>
      </p:sp>
    </p:spTree>
    <p:extLst>
      <p:ext uri="{BB962C8B-B14F-4D97-AF65-F5344CB8AC3E}">
        <p14:creationId xmlns:p14="http://schemas.microsoft.com/office/powerpoint/2010/main" val="31648219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941645" y="612775"/>
            <a:ext cx="59436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rtlCol="0"/>
          <a:lstStyle>
            <a:lvl1pPr defTabSz="914125" fontAlgn="auto">
              <a:spcBef>
                <a:spcPts val="0"/>
              </a:spcBef>
              <a:spcAft>
                <a:spcPts val="0"/>
              </a:spcAft>
              <a:defRPr>
                <a:solidFill>
                  <a:prstClr val="black">
                    <a:tint val="75000"/>
                  </a:prstClr>
                </a:solidFill>
                <a:latin typeface="+mn-lt"/>
                <a:ea typeface="+mn-ea"/>
              </a:defRPr>
            </a:lvl1pPr>
          </a:lstStyle>
          <a:p>
            <a:pPr>
              <a:defRPr/>
            </a:pPr>
            <a:fld id="{BCD89ADE-F35D-44EE-A9B6-4EB5D66BAB41}" type="datetime1">
              <a:rPr lang="ja-JP" altLang="en-US" smtClean="0"/>
              <a:pPr>
                <a:defRPr/>
              </a:pPr>
              <a:t>2014/9/29</a:t>
            </a:fld>
            <a:endParaRPr lang="ja-JP" altLang="en-US"/>
          </a:p>
        </p:txBody>
      </p:sp>
      <p:sp>
        <p:nvSpPr>
          <p:cNvPr id="6" name="フッター プレースホルダー 5"/>
          <p:cNvSpPr>
            <a:spLocks noGrp="1"/>
          </p:cNvSpPr>
          <p:nvPr>
            <p:ph type="ftr" sz="quarter" idx="11"/>
          </p:nvPr>
        </p:nvSpPr>
        <p:spPr/>
        <p:txBody>
          <a:bodyPr rtlCol="0"/>
          <a:lstStyle>
            <a:lvl1pPr defTabSz="914125" fontAlgn="auto">
              <a:spcBef>
                <a:spcPts val="0"/>
              </a:spcBef>
              <a:spcAft>
                <a:spcPts val="0"/>
              </a:spcAft>
              <a:defRPr>
                <a:solidFill>
                  <a:prstClr val="black">
                    <a:tint val="75000"/>
                  </a:prstClr>
                </a:solidFill>
                <a:latin typeface="+mn-lt"/>
                <a:ea typeface="+mn-ea"/>
              </a:defRPr>
            </a:lvl1pPr>
          </a:lstStyle>
          <a:p>
            <a:pPr>
              <a:defRPr/>
            </a:pPr>
            <a:endParaRPr lang="ja-JP" altLang="en-US"/>
          </a:p>
        </p:txBody>
      </p:sp>
      <p:sp>
        <p:nvSpPr>
          <p:cNvPr id="7" name="スライド番号プレースホルダー 6"/>
          <p:cNvSpPr>
            <a:spLocks noGrp="1"/>
          </p:cNvSpPr>
          <p:nvPr>
            <p:ph type="sldNum" sz="quarter" idx="12"/>
          </p:nvPr>
        </p:nvSpPr>
        <p:spPr/>
        <p:txBody>
          <a:bodyPr rtlCol="0"/>
          <a:lstStyle>
            <a:lvl1pPr defTabSz="914125" fontAlgn="auto">
              <a:spcBef>
                <a:spcPts val="0"/>
              </a:spcBef>
              <a:spcAft>
                <a:spcPts val="0"/>
              </a:spcAft>
              <a:defRPr>
                <a:solidFill>
                  <a:prstClr val="black">
                    <a:tint val="75000"/>
                  </a:prstClr>
                </a:solidFill>
                <a:latin typeface="+mn-lt"/>
                <a:ea typeface="+mn-ea"/>
              </a:defRPr>
            </a:lvl1pPr>
          </a:lstStyle>
          <a:p>
            <a:pPr>
              <a:defRPr/>
            </a:pPr>
            <a:fld id="{30DC0334-B655-4FF3-96C1-ABE783C038ED}" type="slidenum">
              <a:rPr lang="ja-JP" altLang="en-US"/>
              <a:pPr>
                <a:defRPr/>
              </a:pPr>
              <a:t>‹#›</a:t>
            </a:fld>
            <a:endParaRPr lang="ja-JP" altLang="en-US"/>
          </a:p>
        </p:txBody>
      </p:sp>
    </p:spTree>
    <p:extLst>
      <p:ext uri="{BB962C8B-B14F-4D97-AF65-F5344CB8AC3E}">
        <p14:creationId xmlns:p14="http://schemas.microsoft.com/office/powerpoint/2010/main" val="25622167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タイトル プレースホルダー 1"/>
          <p:cNvSpPr>
            <a:spLocks noGrp="1"/>
          </p:cNvSpPr>
          <p:nvPr>
            <p:ph type="title"/>
          </p:nvPr>
        </p:nvSpPr>
        <p:spPr bwMode="auto">
          <a:xfrm>
            <a:off x="495300" y="274638"/>
            <a:ext cx="8915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マスター タイトルの書式設定</a:t>
            </a:r>
          </a:p>
        </p:txBody>
      </p:sp>
      <p:sp>
        <p:nvSpPr>
          <p:cNvPr id="2051" name="テキスト プレースホルダー 2"/>
          <p:cNvSpPr>
            <a:spLocks noGrp="1"/>
          </p:cNvSpPr>
          <p:nvPr>
            <p:ph type="body" idx="1"/>
          </p:nvPr>
        </p:nvSpPr>
        <p:spPr bwMode="auto">
          <a:xfrm>
            <a:off x="495300" y="1600204"/>
            <a:ext cx="8915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ー 3"/>
          <p:cNvSpPr>
            <a:spLocks noGrp="1"/>
          </p:cNvSpPr>
          <p:nvPr>
            <p:ph type="dt" sz="half" idx="2"/>
          </p:nvPr>
        </p:nvSpPr>
        <p:spPr>
          <a:xfrm>
            <a:off x="495300" y="6356354"/>
            <a:ext cx="23114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pitchFamily="34" charset="0"/>
                <a:ea typeface="ＭＳ Ｐゴシック" charset="-128"/>
              </a:defRPr>
            </a:lvl1pPr>
          </a:lstStyle>
          <a:p>
            <a:pPr defTabSz="912813" fontAlgn="base">
              <a:spcBef>
                <a:spcPct val="0"/>
              </a:spcBef>
              <a:spcAft>
                <a:spcPct val="0"/>
              </a:spcAft>
              <a:defRPr/>
            </a:pPr>
            <a:fld id="{94862922-FAF7-4F86-9C82-2CF45FFCDF2F}" type="datetime1">
              <a:rPr lang="ja-JP" altLang="en-US" smtClean="0"/>
              <a:pPr defTabSz="912813" fontAlgn="base">
                <a:spcBef>
                  <a:spcPct val="0"/>
                </a:spcBef>
                <a:spcAft>
                  <a:spcPct val="0"/>
                </a:spcAft>
                <a:defRPr/>
              </a:pPr>
              <a:t>2014/9/29</a:t>
            </a:fld>
            <a:endParaRPr lang="en-US" altLang="ja-JP"/>
          </a:p>
        </p:txBody>
      </p:sp>
      <p:sp>
        <p:nvSpPr>
          <p:cNvPr id="5" name="フッター プレースホルダー 4"/>
          <p:cNvSpPr>
            <a:spLocks noGrp="1"/>
          </p:cNvSpPr>
          <p:nvPr>
            <p:ph type="ftr" sz="quarter" idx="3"/>
          </p:nvPr>
        </p:nvSpPr>
        <p:spPr>
          <a:xfrm>
            <a:off x="3384550" y="6356354"/>
            <a:ext cx="31369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pitchFamily="34" charset="0"/>
                <a:ea typeface="ＭＳ Ｐゴシック" charset="-128"/>
              </a:defRPr>
            </a:lvl1pPr>
          </a:lstStyle>
          <a:p>
            <a:pPr defTabSz="912813" fontAlgn="base">
              <a:spcBef>
                <a:spcPct val="0"/>
              </a:spcBef>
              <a:spcAft>
                <a:spcPct val="0"/>
              </a:spcAft>
              <a:defRPr/>
            </a:pPr>
            <a:endParaRPr lang="ja-JP" altLang="en-US"/>
          </a:p>
        </p:txBody>
      </p:sp>
      <p:sp>
        <p:nvSpPr>
          <p:cNvPr id="6" name="スライド番号プレースホルダー 5"/>
          <p:cNvSpPr>
            <a:spLocks noGrp="1"/>
          </p:cNvSpPr>
          <p:nvPr>
            <p:ph type="sldNum" sz="quarter" idx="4"/>
          </p:nvPr>
        </p:nvSpPr>
        <p:spPr>
          <a:xfrm>
            <a:off x="7099300" y="6356354"/>
            <a:ext cx="23114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itchFamily="34" charset="0"/>
                <a:ea typeface="ＭＳ Ｐゴシック" charset="-128"/>
              </a:defRPr>
            </a:lvl1pPr>
          </a:lstStyle>
          <a:p>
            <a:pPr defTabSz="912813" fontAlgn="base">
              <a:spcBef>
                <a:spcPct val="0"/>
              </a:spcBef>
              <a:spcAft>
                <a:spcPct val="0"/>
              </a:spcAft>
              <a:defRPr/>
            </a:pPr>
            <a:fld id="{04F659F2-748D-47DD-AE71-82298B866B34}" type="slidenum">
              <a:rPr lang="ja-JP" altLang="en-US"/>
              <a:pPr defTabSz="912813" fontAlgn="base">
                <a:spcBef>
                  <a:spcPct val="0"/>
                </a:spcBef>
                <a:spcAft>
                  <a:spcPct val="0"/>
                </a:spcAft>
                <a:defRPr/>
              </a:pPr>
              <a:t>‹#›</a:t>
            </a:fld>
            <a:endParaRPr lang="en-US" altLang="ja-JP"/>
          </a:p>
        </p:txBody>
      </p:sp>
    </p:spTree>
    <p:extLst>
      <p:ext uri="{BB962C8B-B14F-4D97-AF65-F5344CB8AC3E}">
        <p14:creationId xmlns:p14="http://schemas.microsoft.com/office/powerpoint/2010/main" val="128969063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0" fontAlgn="base" hangingPunct="0">
        <a:spcBef>
          <a:spcPct val="20000"/>
        </a:spcBef>
        <a:spcAft>
          <a:spcPct val="0"/>
        </a:spcAft>
        <a:buFont typeface="Arial"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p:cNvCxnSpPr/>
          <p:nvPr/>
        </p:nvCxnSpPr>
        <p:spPr>
          <a:xfrm>
            <a:off x="1444625" y="1153668"/>
            <a:ext cx="0"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4" name="グループ化 3"/>
          <p:cNvGrpSpPr/>
          <p:nvPr/>
        </p:nvGrpSpPr>
        <p:grpSpPr>
          <a:xfrm>
            <a:off x="78010" y="116632"/>
            <a:ext cx="9789536" cy="3672408"/>
            <a:chOff x="149327" y="-44018"/>
            <a:chExt cx="6648348" cy="4885461"/>
          </a:xfrm>
        </p:grpSpPr>
        <p:sp>
          <p:nvSpPr>
            <p:cNvPr id="11" name="テキスト ボックス 16"/>
            <p:cNvSpPr txBox="1"/>
            <p:nvPr/>
          </p:nvSpPr>
          <p:spPr>
            <a:xfrm>
              <a:off x="149327" y="142871"/>
              <a:ext cx="6648348" cy="4698572"/>
            </a:xfrm>
            <a:prstGeom prst="rect">
              <a:avLst/>
            </a:prstGeom>
            <a:solidFill>
              <a:schemeClr val="accent3">
                <a:lumMod val="40000"/>
                <a:lumOff val="60000"/>
              </a:schemeClr>
            </a:solidFill>
            <a:ln w="25400">
              <a:solidFill>
                <a:srgbClr val="9BBB59">
                  <a:lumMod val="50000"/>
                </a:srgbClr>
              </a:solid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ts val="500"/>
                </a:lnSpc>
                <a:spcAft>
                  <a:spcPts val="0"/>
                </a:spcAft>
              </a:pPr>
              <a:r>
                <a:rPr lang="en-US" sz="1100" kern="100">
                  <a:solidFill>
                    <a:srgbClr val="FFFFFF"/>
                  </a:solidFill>
                  <a:effectLst/>
                  <a:latin typeface="ＭＳ 明朝"/>
                  <a:ea typeface="ＭＳ 明朝"/>
                  <a:cs typeface="Times New Roman"/>
                </a:rPr>
                <a:t> </a:t>
              </a:r>
              <a:endParaRPr lang="ja-JP" sz="1200" kern="100">
                <a:effectLst/>
                <a:latin typeface="Century"/>
                <a:ea typeface="ＭＳ 明朝"/>
                <a:cs typeface="Times New Roman"/>
              </a:endParaRPr>
            </a:p>
            <a:p>
              <a:pPr>
                <a:lnSpc>
                  <a:spcPts val="1500"/>
                </a:lnSpc>
                <a:spcAft>
                  <a:spcPts val="0"/>
                </a:spcAft>
              </a:pPr>
              <a:r>
                <a:rPr lang="en-US" sz="1100" kern="100">
                  <a:effectLst/>
                  <a:latin typeface="ＤＦ特太ゴシック体"/>
                  <a:ea typeface="ＭＳ 明朝"/>
                  <a:cs typeface="Times New Roman"/>
                </a:rPr>
                <a:t> </a:t>
              </a:r>
              <a:endParaRPr lang="ja-JP" sz="1200" kern="100">
                <a:effectLst/>
                <a:latin typeface="Century"/>
                <a:ea typeface="ＭＳ 明朝"/>
                <a:cs typeface="Times New Roman"/>
              </a:endParaRPr>
            </a:p>
            <a:p>
              <a:pPr>
                <a:lnSpc>
                  <a:spcPts val="1500"/>
                </a:lnSpc>
                <a:spcAft>
                  <a:spcPts val="0"/>
                </a:spcAft>
              </a:pPr>
              <a:r>
                <a:rPr lang="en-US" sz="1100" kern="100">
                  <a:effectLst/>
                  <a:latin typeface="ＭＳ ゴシック"/>
                  <a:ea typeface="ＭＳ 明朝"/>
                  <a:cs typeface="Times New Roman"/>
                </a:rPr>
                <a:t> </a:t>
              </a:r>
              <a:endParaRPr lang="ja-JP" sz="1200" kern="100">
                <a:effectLst/>
                <a:latin typeface="Century"/>
                <a:ea typeface="ＭＳ 明朝"/>
                <a:cs typeface="Times New Roman"/>
              </a:endParaRPr>
            </a:p>
            <a:p>
              <a:pPr>
                <a:lnSpc>
                  <a:spcPts val="1500"/>
                </a:lnSpc>
                <a:spcAft>
                  <a:spcPts val="0"/>
                </a:spcAft>
              </a:pPr>
              <a:r>
                <a:rPr lang="en-US" sz="1100" kern="100">
                  <a:effectLst/>
                  <a:latin typeface="ＭＳ ゴシック"/>
                  <a:ea typeface="ＭＳ 明朝"/>
                  <a:cs typeface="Times New Roman"/>
                </a:rPr>
                <a:t> </a:t>
              </a:r>
              <a:endParaRPr lang="ja-JP" sz="1200" kern="100">
                <a:effectLst/>
                <a:latin typeface="Century"/>
                <a:ea typeface="ＭＳ 明朝"/>
                <a:cs typeface="Times New Roman"/>
              </a:endParaRPr>
            </a:p>
            <a:p>
              <a:pPr>
                <a:lnSpc>
                  <a:spcPts val="1500"/>
                </a:lnSpc>
                <a:spcAft>
                  <a:spcPts val="0"/>
                </a:spcAft>
              </a:pPr>
              <a:r>
                <a:rPr lang="en-US" sz="1100" kern="100">
                  <a:effectLst/>
                  <a:latin typeface="ＭＳ ゴシック"/>
                  <a:ea typeface="ＭＳ 明朝"/>
                  <a:cs typeface="Times New Roman"/>
                </a:rPr>
                <a:t> </a:t>
              </a:r>
              <a:endParaRPr lang="ja-JP" sz="1200" kern="100">
                <a:effectLst/>
                <a:latin typeface="Century"/>
                <a:ea typeface="ＭＳ 明朝"/>
                <a:cs typeface="Times New Roman"/>
              </a:endParaRPr>
            </a:p>
            <a:p>
              <a:pPr>
                <a:lnSpc>
                  <a:spcPts val="1500"/>
                </a:lnSpc>
                <a:spcAft>
                  <a:spcPts val="0"/>
                </a:spcAft>
              </a:pPr>
              <a:r>
                <a:rPr lang="en-US" sz="1100" kern="100">
                  <a:effectLst/>
                  <a:latin typeface="ＭＳ ゴシック"/>
                  <a:ea typeface="ＭＳ 明朝"/>
                  <a:cs typeface="Times New Roman"/>
                </a:rPr>
                <a:t> </a:t>
              </a:r>
              <a:endParaRPr lang="ja-JP" sz="1200" kern="100">
                <a:effectLst/>
                <a:latin typeface="Century"/>
                <a:ea typeface="ＭＳ 明朝"/>
                <a:cs typeface="Times New Roman"/>
              </a:endParaRPr>
            </a:p>
            <a:p>
              <a:pPr>
                <a:lnSpc>
                  <a:spcPts val="1500"/>
                </a:lnSpc>
                <a:spcAft>
                  <a:spcPts val="0"/>
                </a:spcAft>
              </a:pPr>
              <a:r>
                <a:rPr lang="en-US" sz="1100" kern="100">
                  <a:effectLst/>
                  <a:latin typeface="ＭＳ ゴシック"/>
                  <a:ea typeface="ＭＳ 明朝"/>
                  <a:cs typeface="Times New Roman"/>
                </a:rPr>
                <a:t> </a:t>
              </a:r>
              <a:endParaRPr lang="ja-JP" sz="1200" kern="100">
                <a:effectLst/>
                <a:latin typeface="Century"/>
                <a:ea typeface="ＭＳ 明朝"/>
                <a:cs typeface="Times New Roman"/>
              </a:endParaRPr>
            </a:p>
            <a:p>
              <a:pPr>
                <a:lnSpc>
                  <a:spcPts val="1500"/>
                </a:lnSpc>
                <a:spcAft>
                  <a:spcPts val="0"/>
                </a:spcAft>
              </a:pPr>
              <a:r>
                <a:rPr lang="en-US" sz="1200" kern="100">
                  <a:effectLst/>
                  <a:latin typeface="ＭＳ ゴシック"/>
                  <a:ea typeface="ＭＳ 明朝"/>
                  <a:cs typeface="Times New Roman"/>
                </a:rPr>
                <a:t> </a:t>
              </a:r>
              <a:endParaRPr lang="ja-JP" sz="1200" kern="100">
                <a:effectLst/>
                <a:latin typeface="Century"/>
                <a:ea typeface="ＭＳ 明朝"/>
                <a:cs typeface="Times New Roman"/>
              </a:endParaRPr>
            </a:p>
          </p:txBody>
        </p:sp>
        <p:sp>
          <p:nvSpPr>
            <p:cNvPr id="12" name="テキスト ボックス 2"/>
            <p:cNvSpPr txBox="1"/>
            <p:nvPr/>
          </p:nvSpPr>
          <p:spPr>
            <a:xfrm>
              <a:off x="356816" y="-44018"/>
              <a:ext cx="589762" cy="263525"/>
            </a:xfrm>
            <a:prstGeom prst="rect">
              <a:avLst/>
            </a:prstGeom>
            <a:solidFill>
              <a:schemeClr val="accent3">
                <a:lumMod val="50000"/>
              </a:schemeClr>
            </a:solidFill>
            <a:ln>
              <a:noFill/>
            </a:ln>
            <a:effectLst/>
          </p:spPr>
          <p:txBody>
            <a:bodyPr rot="0" spcFirstLastPara="0" vert="horz" wrap="square" lIns="74295" tIns="8890" rIns="74295" bIns="8890" numCol="1" spcCol="0" rtlCol="0" fromWordArt="0" anchor="t" anchorCtr="0" forceAA="0" compatLnSpc="1">
              <a:prstTxWarp prst="textNoShape">
                <a:avLst/>
              </a:prstTxWarp>
              <a:noAutofit/>
            </a:bodyPr>
            <a:lstStyle/>
            <a:p>
              <a:pPr algn="ctr">
                <a:spcAft>
                  <a:spcPts val="0"/>
                </a:spcAft>
              </a:pPr>
              <a:r>
                <a:rPr lang="ja-JP" sz="1400" b="1" kern="100" dirty="0">
                  <a:ln>
                    <a:noFill/>
                  </a:ln>
                  <a:solidFill>
                    <a:srgbClr val="FFFFFF"/>
                  </a:solidFill>
                  <a:effectLst/>
                  <a:latin typeface="Century"/>
                  <a:ea typeface="ＤＦ特太ゴシック体"/>
                  <a:cs typeface="Times New Roman"/>
                </a:rPr>
                <a:t>総 則</a:t>
              </a:r>
              <a:endParaRPr lang="ja-JP" sz="1200" kern="100" dirty="0">
                <a:effectLst/>
                <a:latin typeface="Century"/>
                <a:ea typeface="ＭＳ 明朝"/>
                <a:cs typeface="Times New Roman"/>
              </a:endParaRPr>
            </a:p>
          </p:txBody>
        </p:sp>
      </p:grpSp>
      <p:sp>
        <p:nvSpPr>
          <p:cNvPr id="5" name="テキスト ボックス 13"/>
          <p:cNvSpPr txBox="1"/>
          <p:nvPr/>
        </p:nvSpPr>
        <p:spPr>
          <a:xfrm>
            <a:off x="194471" y="1484784"/>
            <a:ext cx="9582131" cy="936103"/>
          </a:xfrm>
          <a:prstGeom prst="rect">
            <a:avLst/>
          </a:prstGeom>
          <a:solidFill>
            <a:schemeClr val="accent3">
              <a:lumMod val="20000"/>
              <a:lumOff val="80000"/>
            </a:schemeClr>
          </a:solidFill>
          <a:ln w="25400">
            <a:no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ts val="1300"/>
              </a:lnSpc>
              <a:spcAft>
                <a:spcPts val="0"/>
              </a:spcAft>
            </a:pPr>
            <a:r>
              <a:rPr lang="ja-JP" sz="1000" kern="100" dirty="0">
                <a:effectLst/>
                <a:latin typeface="Century"/>
                <a:ea typeface="ＤＦ特太ゴシック体"/>
                <a:cs typeface="Times New Roman"/>
              </a:rPr>
              <a:t> 基本理念 　</a:t>
            </a:r>
            <a:r>
              <a:rPr lang="ja-JP" sz="1000" kern="100" dirty="0">
                <a:effectLst/>
                <a:latin typeface="Century"/>
                <a:ea typeface="ＭＳ ゴシック"/>
                <a:cs typeface="Times New Roman"/>
              </a:rPr>
              <a:t>過労死等の防止のための対策は、</a:t>
            </a:r>
            <a:endParaRPr lang="ja-JP" sz="1000" kern="100" dirty="0">
              <a:effectLst/>
              <a:latin typeface="Century"/>
              <a:ea typeface="ＭＳ 明朝"/>
              <a:cs typeface="Times New Roman"/>
            </a:endParaRPr>
          </a:p>
          <a:p>
            <a:pPr marL="608330" indent="-181610">
              <a:lnSpc>
                <a:spcPts val="1300"/>
              </a:lnSpc>
              <a:spcAft>
                <a:spcPts val="0"/>
              </a:spcAft>
              <a:tabLst>
                <a:tab pos="438150" algn="l"/>
              </a:tabLst>
            </a:pPr>
            <a:r>
              <a:rPr lang="ja-JP" sz="1000" kern="100" dirty="0">
                <a:effectLst/>
                <a:latin typeface="Century"/>
                <a:ea typeface="ＭＳ ゴシック"/>
                <a:cs typeface="Times New Roman"/>
              </a:rPr>
              <a:t>１　過労死等に関する実態が必ずしも十分に把握されていない現状を踏まえ、過労死等に関する調査研究を行うことにより過労死等に関する実態を明らかにし、その成果を過労死等の効果的な防止のための取組に生かすことができるようにするとともに、過労死等を防止することの重要性について国民の自覚を促し、これに対する国民の関心と理解を深めること等により、行われなければならないこと。</a:t>
            </a:r>
            <a:endParaRPr lang="ja-JP" sz="1000" kern="100" dirty="0">
              <a:effectLst/>
              <a:latin typeface="Century"/>
              <a:ea typeface="ＭＳ 明朝"/>
              <a:cs typeface="Times New Roman"/>
            </a:endParaRPr>
          </a:p>
          <a:p>
            <a:pPr marL="610235" indent="-179070">
              <a:lnSpc>
                <a:spcPts val="1300"/>
              </a:lnSpc>
              <a:spcAft>
                <a:spcPts val="0"/>
              </a:spcAft>
            </a:pPr>
            <a:r>
              <a:rPr lang="ja-JP" sz="1000" kern="100" dirty="0">
                <a:effectLst/>
                <a:latin typeface="Century"/>
                <a:ea typeface="ＭＳ ゴシック"/>
                <a:cs typeface="Times New Roman"/>
              </a:rPr>
              <a:t>２　国、地方公共団体、事業主その他の関係する者の相互の密接な連携の下に行われなければならないこと。</a:t>
            </a:r>
            <a:endParaRPr lang="ja-JP" sz="1000" kern="100" dirty="0">
              <a:effectLst/>
              <a:latin typeface="Century"/>
              <a:ea typeface="ＭＳ 明朝"/>
              <a:cs typeface="Times New Roman"/>
            </a:endParaRPr>
          </a:p>
        </p:txBody>
      </p:sp>
      <p:sp>
        <p:nvSpPr>
          <p:cNvPr id="6" name="テキスト ボックス 14"/>
          <p:cNvSpPr txBox="1"/>
          <p:nvPr/>
        </p:nvSpPr>
        <p:spPr>
          <a:xfrm>
            <a:off x="194471" y="2492896"/>
            <a:ext cx="9582131" cy="230862"/>
          </a:xfrm>
          <a:prstGeom prst="rect">
            <a:avLst/>
          </a:prstGeom>
          <a:solidFill>
            <a:schemeClr val="accent3">
              <a:lumMod val="20000"/>
              <a:lumOff val="80000"/>
            </a:schemeClr>
          </a:solidFill>
          <a:ln w="25400">
            <a:no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ts val="1500"/>
              </a:lnSpc>
              <a:spcAft>
                <a:spcPts val="0"/>
              </a:spcAft>
            </a:pPr>
            <a:r>
              <a:rPr lang="ja-JP" sz="1000" kern="100" dirty="0">
                <a:effectLst/>
                <a:latin typeface="Century"/>
                <a:ea typeface="ＤＦ特太ゴシック体"/>
                <a:cs typeface="Times New Roman"/>
              </a:rPr>
              <a:t> 国の責務等 　</a:t>
            </a:r>
            <a:r>
              <a:rPr lang="ja-JP" sz="1000" kern="100" dirty="0">
                <a:effectLst/>
                <a:latin typeface="Century"/>
                <a:ea typeface="ＭＳ ゴシック"/>
                <a:cs typeface="Times New Roman"/>
              </a:rPr>
              <a:t>国、地方公共団体、事業主及び国民の責務を規定</a:t>
            </a:r>
            <a:endParaRPr lang="ja-JP" sz="1000" kern="100" dirty="0">
              <a:effectLst/>
              <a:latin typeface="Century"/>
              <a:ea typeface="ＭＳ 明朝"/>
              <a:cs typeface="Times New Roman"/>
            </a:endParaRPr>
          </a:p>
        </p:txBody>
      </p:sp>
      <p:sp>
        <p:nvSpPr>
          <p:cNvPr id="7" name="テキスト ボックス 12"/>
          <p:cNvSpPr txBox="1"/>
          <p:nvPr/>
        </p:nvSpPr>
        <p:spPr>
          <a:xfrm>
            <a:off x="194471" y="2780928"/>
            <a:ext cx="9582131" cy="393717"/>
          </a:xfrm>
          <a:prstGeom prst="rect">
            <a:avLst/>
          </a:prstGeom>
          <a:solidFill>
            <a:schemeClr val="accent3">
              <a:lumMod val="20000"/>
              <a:lumOff val="80000"/>
            </a:schemeClr>
          </a:solidFill>
          <a:ln w="2540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1376045" indent="-1376045">
              <a:lnSpc>
                <a:spcPts val="1200"/>
              </a:lnSpc>
              <a:spcAft>
                <a:spcPts val="0"/>
              </a:spcAft>
            </a:pPr>
            <a:r>
              <a:rPr lang="ja-JP" sz="1000" kern="100" dirty="0">
                <a:effectLst/>
                <a:ea typeface="ＤＦ特太ゴシック体"/>
                <a:cs typeface="Times New Roman"/>
              </a:rPr>
              <a:t> 過労死等防止啓発月間 </a:t>
            </a:r>
            <a:r>
              <a:rPr lang="ja-JP" altLang="en-US" sz="1000" kern="100" dirty="0" smtClean="0">
                <a:effectLst/>
                <a:ea typeface="ＤＦ特太ゴシック体"/>
                <a:cs typeface="Times New Roman"/>
              </a:rPr>
              <a:t>　</a:t>
            </a:r>
            <a:r>
              <a:rPr lang="ja-JP" sz="1000" kern="100" dirty="0" smtClean="0">
                <a:effectLst/>
                <a:ea typeface="ＭＳ ゴシック"/>
                <a:cs typeface="Times New Roman"/>
              </a:rPr>
              <a:t>国民</a:t>
            </a:r>
            <a:r>
              <a:rPr lang="ja-JP" sz="1000" kern="100" dirty="0">
                <a:effectLst/>
                <a:ea typeface="ＭＳ ゴシック"/>
                <a:cs typeface="Times New Roman"/>
              </a:rPr>
              <a:t>の間に広く過労死等を防止することの重要性について自覚を促し、これに対する関心と理解を深めるため、過労死等防止啓発月間（</a:t>
            </a:r>
            <a:r>
              <a:rPr lang="en-US" sz="1000" kern="100" dirty="0">
                <a:effectLst/>
                <a:ea typeface="ＭＳ ゴシック"/>
                <a:cs typeface="Times New Roman"/>
              </a:rPr>
              <a:t>11</a:t>
            </a:r>
            <a:r>
              <a:rPr lang="ja-JP" sz="1000" kern="100" dirty="0">
                <a:effectLst/>
                <a:ea typeface="ＭＳ ゴシック"/>
                <a:cs typeface="Times New Roman"/>
              </a:rPr>
              <a:t>月）を規定</a:t>
            </a:r>
            <a:endParaRPr lang="ja-JP" sz="1000" kern="100" dirty="0">
              <a:effectLst/>
              <a:ea typeface="ＭＳ 明朝"/>
              <a:cs typeface="Times New Roman"/>
            </a:endParaRPr>
          </a:p>
        </p:txBody>
      </p:sp>
      <p:sp>
        <p:nvSpPr>
          <p:cNvPr id="8" name="テキスト ボックス 19"/>
          <p:cNvSpPr txBox="1"/>
          <p:nvPr/>
        </p:nvSpPr>
        <p:spPr>
          <a:xfrm>
            <a:off x="194471" y="3284984"/>
            <a:ext cx="9582131" cy="394349"/>
          </a:xfrm>
          <a:prstGeom prst="rect">
            <a:avLst/>
          </a:prstGeom>
          <a:solidFill>
            <a:schemeClr val="accent3">
              <a:lumMod val="20000"/>
              <a:lumOff val="80000"/>
            </a:schemeClr>
          </a:solidFill>
          <a:ln w="25400">
            <a:no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687070" indent="-687070">
              <a:lnSpc>
                <a:spcPts val="1200"/>
              </a:lnSpc>
              <a:spcAft>
                <a:spcPts val="0"/>
              </a:spcAft>
            </a:pPr>
            <a:r>
              <a:rPr lang="ja-JP" sz="1000" kern="100" dirty="0">
                <a:effectLst/>
                <a:latin typeface="Century"/>
                <a:ea typeface="ＤＦ特太ゴシック体"/>
                <a:cs typeface="Times New Roman"/>
              </a:rPr>
              <a:t> 年次報告 　</a:t>
            </a:r>
            <a:r>
              <a:rPr lang="ja-JP" sz="1000" kern="100" dirty="0">
                <a:effectLst/>
                <a:latin typeface="Century"/>
                <a:ea typeface="ＭＳ ゴシック"/>
                <a:cs typeface="Times New Roman"/>
              </a:rPr>
              <a:t>政府は、毎年、国会に、我が国における過労死等の概要及び政府が過労死等の防止のために講じた施策の状況に関する報告書を提出しなければならないことを規定</a:t>
            </a:r>
            <a:endParaRPr lang="ja-JP" sz="1000" kern="100" dirty="0">
              <a:effectLst/>
              <a:latin typeface="Century"/>
              <a:ea typeface="ＭＳ 明朝"/>
              <a:cs typeface="Times New Roman"/>
            </a:endParaRPr>
          </a:p>
        </p:txBody>
      </p:sp>
      <p:sp>
        <p:nvSpPr>
          <p:cNvPr id="9" name="テキスト ボックス 32"/>
          <p:cNvSpPr txBox="1"/>
          <p:nvPr/>
        </p:nvSpPr>
        <p:spPr>
          <a:xfrm>
            <a:off x="194471" y="361583"/>
            <a:ext cx="9595066" cy="547137"/>
          </a:xfrm>
          <a:prstGeom prst="rect">
            <a:avLst/>
          </a:prstGeom>
          <a:solidFill>
            <a:srgbClr val="9BBB59">
              <a:lumMod val="20000"/>
              <a:lumOff val="80000"/>
            </a:srgbClr>
          </a:solidFill>
          <a:ln w="25400">
            <a:no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535305" indent="-535305">
              <a:lnSpc>
                <a:spcPts val="1200"/>
              </a:lnSpc>
              <a:spcAft>
                <a:spcPts val="0"/>
              </a:spcAft>
            </a:pPr>
            <a:r>
              <a:rPr lang="ja-JP" sz="1050" kern="100" dirty="0">
                <a:effectLst/>
                <a:latin typeface="Century"/>
                <a:ea typeface="ＤＦ特太ゴシック体"/>
                <a:cs typeface="Times New Roman"/>
              </a:rPr>
              <a:t> </a:t>
            </a:r>
            <a:r>
              <a:rPr lang="ja-JP" sz="1000" kern="100" dirty="0">
                <a:effectLst/>
                <a:latin typeface="Century"/>
                <a:ea typeface="ＤＦ特太ゴシック体"/>
                <a:cs typeface="Times New Roman"/>
              </a:rPr>
              <a:t>目 的 </a:t>
            </a:r>
            <a:r>
              <a:rPr lang="ja-JP" sz="1050" kern="100" dirty="0">
                <a:effectLst/>
                <a:latin typeface="Century"/>
                <a:ea typeface="ＤＦ特太ゴシック体"/>
                <a:cs typeface="Times New Roman"/>
              </a:rPr>
              <a:t>　</a:t>
            </a:r>
            <a:r>
              <a:rPr lang="ja-JP" sz="1000" kern="100" dirty="0">
                <a:effectLst/>
                <a:latin typeface="Century"/>
                <a:ea typeface="ＭＳ ゴシック"/>
                <a:cs typeface="Times New Roman"/>
              </a:rPr>
              <a:t>近年、我が国において過労死等が多発し大きな社会問題となっていること及び過労死等が、本人はもとより、その遺族又は家族のみ</a:t>
            </a:r>
            <a:r>
              <a:rPr lang="ja-JP" sz="1000" kern="100" dirty="0" smtClean="0">
                <a:effectLst/>
                <a:latin typeface="Century"/>
                <a:ea typeface="ＭＳ ゴシック"/>
                <a:cs typeface="Times New Roman"/>
              </a:rPr>
              <a:t>ならず</a:t>
            </a:r>
            <a:r>
              <a:rPr lang="ja-JP" sz="1000" kern="100" dirty="0">
                <a:effectLst/>
                <a:latin typeface="Century"/>
                <a:ea typeface="ＭＳ ゴシック"/>
                <a:cs typeface="Times New Roman"/>
              </a:rPr>
              <a:t>社会にとっても大きな損失であることに鑑み、過労死等に関する調査研究等について定めることにより、過労死等の防止のための</a:t>
            </a:r>
            <a:r>
              <a:rPr lang="ja-JP" sz="1000" kern="100" dirty="0" smtClean="0">
                <a:effectLst/>
                <a:latin typeface="Century"/>
                <a:ea typeface="ＭＳ ゴシック"/>
                <a:cs typeface="Times New Roman"/>
              </a:rPr>
              <a:t>対策を</a:t>
            </a:r>
            <a:r>
              <a:rPr lang="ja-JP" sz="1000" kern="100" dirty="0">
                <a:effectLst/>
                <a:latin typeface="Century"/>
                <a:ea typeface="ＭＳ ゴシック"/>
                <a:cs typeface="Times New Roman"/>
              </a:rPr>
              <a:t>推進し、もって過労死等がなく、仕事と生活を調和させ、健康で充実して働き続けることのできる社会の実現に寄与することを目的</a:t>
            </a:r>
            <a:r>
              <a:rPr lang="ja-JP" sz="1000" kern="100" dirty="0" smtClean="0">
                <a:effectLst/>
                <a:latin typeface="Century"/>
                <a:ea typeface="ＭＳ ゴシック"/>
                <a:cs typeface="Times New Roman"/>
              </a:rPr>
              <a:t>とする</a:t>
            </a:r>
            <a:r>
              <a:rPr lang="ja-JP" sz="1000" kern="100" dirty="0">
                <a:effectLst/>
                <a:latin typeface="Century"/>
                <a:ea typeface="ＭＳ ゴシック"/>
                <a:cs typeface="Times New Roman"/>
              </a:rPr>
              <a:t>こと。</a:t>
            </a:r>
            <a:endParaRPr lang="ja-JP" sz="1000" kern="100" dirty="0">
              <a:effectLst/>
              <a:latin typeface="Century"/>
              <a:ea typeface="ＭＳ 明朝"/>
              <a:cs typeface="Times New Roman"/>
            </a:endParaRPr>
          </a:p>
        </p:txBody>
      </p:sp>
      <p:sp>
        <p:nvSpPr>
          <p:cNvPr id="10" name="テキスト ボックス 15"/>
          <p:cNvSpPr txBox="1"/>
          <p:nvPr/>
        </p:nvSpPr>
        <p:spPr>
          <a:xfrm>
            <a:off x="194471" y="980728"/>
            <a:ext cx="9582131" cy="434336"/>
          </a:xfrm>
          <a:prstGeom prst="rect">
            <a:avLst/>
          </a:prstGeom>
          <a:solidFill>
            <a:schemeClr val="accent3">
              <a:lumMod val="20000"/>
              <a:lumOff val="80000"/>
            </a:schemeClr>
          </a:solidFill>
          <a:ln w="25400">
            <a:no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1223645" indent="-1223645">
              <a:lnSpc>
                <a:spcPts val="1200"/>
              </a:lnSpc>
              <a:spcAft>
                <a:spcPts val="0"/>
              </a:spcAft>
            </a:pPr>
            <a:r>
              <a:rPr lang="ja-JP" sz="1000" kern="100" dirty="0">
                <a:effectLst/>
                <a:latin typeface="Century"/>
                <a:ea typeface="ＤＦ特太ゴシック体"/>
                <a:cs typeface="Times New Roman"/>
              </a:rPr>
              <a:t> 定 義 　</a:t>
            </a:r>
            <a:r>
              <a:rPr lang="ja-JP" sz="1000" kern="100" dirty="0">
                <a:effectLst/>
                <a:latin typeface="Century"/>
                <a:ea typeface="ＭＳ ゴシック"/>
                <a:cs typeface="Times New Roman"/>
              </a:rPr>
              <a:t>過労死等：業務における過重な負荷による脳血管疾患若しくは心臓疾患を原因とする死亡若しくは業務における強い心理的負荷</a:t>
            </a:r>
            <a:r>
              <a:rPr lang="ja-JP" sz="1000" kern="100" dirty="0" smtClean="0">
                <a:effectLst/>
                <a:latin typeface="Century"/>
                <a:ea typeface="ＭＳ ゴシック"/>
                <a:cs typeface="Times New Roman"/>
              </a:rPr>
              <a:t>に</a:t>
            </a:r>
            <a:r>
              <a:rPr lang="ja-JP" altLang="en-US" sz="1000" kern="100" dirty="0" smtClean="0">
                <a:effectLst/>
                <a:latin typeface="Century"/>
                <a:ea typeface="ＭＳ ゴシック"/>
                <a:cs typeface="Times New Roman"/>
              </a:rPr>
              <a:t>よ</a:t>
            </a:r>
            <a:r>
              <a:rPr lang="ja-JP" sz="1000" kern="100" dirty="0" smtClean="0">
                <a:effectLst/>
                <a:latin typeface="Century"/>
                <a:ea typeface="ＭＳ ゴシック"/>
                <a:cs typeface="Times New Roman"/>
              </a:rPr>
              <a:t>る</a:t>
            </a:r>
            <a:r>
              <a:rPr lang="ja-JP" sz="1000" kern="100" dirty="0">
                <a:effectLst/>
                <a:latin typeface="Century"/>
                <a:ea typeface="ＭＳ ゴシック"/>
                <a:cs typeface="Times New Roman"/>
              </a:rPr>
              <a:t>精神障害を原因と</a:t>
            </a:r>
            <a:r>
              <a:rPr lang="ja-JP" sz="1000" kern="100" dirty="0" smtClean="0">
                <a:effectLst/>
                <a:latin typeface="Century"/>
                <a:ea typeface="ＭＳ ゴシック"/>
                <a:cs typeface="Times New Roman"/>
              </a:rPr>
              <a:t>す</a:t>
            </a:r>
            <a:r>
              <a:rPr lang="ja-JP" altLang="en-US" sz="1000" kern="100" dirty="0" smtClean="0">
                <a:effectLst/>
                <a:latin typeface="Century"/>
                <a:ea typeface="ＭＳ ゴシック"/>
                <a:cs typeface="Times New Roman"/>
              </a:rPr>
              <a:t>る</a:t>
            </a:r>
            <a:endParaRPr lang="en-US" altLang="ja-JP" sz="1000" kern="100" dirty="0" smtClean="0">
              <a:effectLst/>
              <a:latin typeface="Century"/>
              <a:ea typeface="ＭＳ ゴシック"/>
              <a:cs typeface="Times New Roman"/>
            </a:endParaRPr>
          </a:p>
          <a:p>
            <a:pPr marL="1223645" indent="-1223645">
              <a:lnSpc>
                <a:spcPts val="1200"/>
              </a:lnSpc>
              <a:spcAft>
                <a:spcPts val="0"/>
              </a:spcAft>
            </a:pPr>
            <a:r>
              <a:rPr lang="ja-JP" altLang="en-US" sz="1000" kern="100" dirty="0">
                <a:latin typeface="Century"/>
                <a:ea typeface="ＭＳ ゴシック"/>
                <a:cs typeface="Times New Roman"/>
              </a:rPr>
              <a:t>　</a:t>
            </a:r>
            <a:r>
              <a:rPr lang="ja-JP" altLang="en-US" sz="1000" kern="100" dirty="0" smtClean="0">
                <a:latin typeface="Century"/>
                <a:ea typeface="ＭＳ ゴシック"/>
                <a:cs typeface="Times New Roman"/>
              </a:rPr>
              <a:t>　　　　　　　　</a:t>
            </a:r>
            <a:r>
              <a:rPr lang="ja-JP" sz="1000" kern="100" dirty="0" smtClean="0">
                <a:effectLst/>
                <a:latin typeface="Century"/>
                <a:ea typeface="ＭＳ ゴシック"/>
                <a:cs typeface="Times New Roman"/>
              </a:rPr>
              <a:t>自殺</a:t>
            </a:r>
            <a:r>
              <a:rPr lang="ja-JP" sz="1000" kern="100" dirty="0">
                <a:effectLst/>
                <a:latin typeface="Century"/>
                <a:ea typeface="ＭＳ ゴシック"/>
                <a:cs typeface="Times New Roman"/>
              </a:rPr>
              <a:t>による死亡又はこれらの脳血管疾患若しくは心臓疾患若しくは精神障害</a:t>
            </a:r>
            <a:endParaRPr lang="ja-JP" sz="1000" kern="100" dirty="0">
              <a:effectLst/>
              <a:latin typeface="Century"/>
              <a:ea typeface="ＭＳ 明朝"/>
              <a:cs typeface="Times New Roman"/>
            </a:endParaRPr>
          </a:p>
        </p:txBody>
      </p:sp>
      <p:sp>
        <p:nvSpPr>
          <p:cNvPr id="13" name="Rectangle 12"/>
          <p:cNvSpPr>
            <a:spLocks noChangeArrowheads="1"/>
          </p:cNvSpPr>
          <p:nvPr/>
        </p:nvSpPr>
        <p:spPr bwMode="auto">
          <a:xfrm>
            <a:off x="1" y="-2807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14" name="Rectangle 21"/>
          <p:cNvSpPr>
            <a:spLocks noChangeArrowheads="1"/>
          </p:cNvSpPr>
          <p:nvPr/>
        </p:nvSpPr>
        <p:spPr bwMode="auto">
          <a:xfrm>
            <a:off x="3309763" y="-42772"/>
            <a:ext cx="3286476"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ja-JP" altLang="ja-JP" sz="1600" b="1" i="0" u="none" strike="noStrike" cap="none" normalizeH="0" baseline="0" dirty="0" smtClean="0">
                <a:ln>
                  <a:noFill/>
                </a:ln>
                <a:solidFill>
                  <a:schemeClr val="tx1"/>
                </a:solidFill>
                <a:effectLst/>
                <a:latin typeface="ＭＳ ゴシック" pitchFamily="49" charset="-128"/>
                <a:ea typeface="ＭＳ ゴシック" pitchFamily="49" charset="-128"/>
                <a:cs typeface="Times New Roman" pitchFamily="18" charset="0"/>
              </a:rPr>
              <a:t>過労死等防止対策推進法について</a:t>
            </a:r>
            <a:endParaRPr kumimoji="1" lang="ja-JP" altLang="ja-JP" sz="16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5" name="Rectangle 22"/>
          <p:cNvSpPr>
            <a:spLocks noChangeArrowheads="1"/>
          </p:cNvSpPr>
          <p:nvPr/>
        </p:nvSpPr>
        <p:spPr bwMode="auto">
          <a:xfrm>
            <a:off x="1" y="130058"/>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fontAlgn="base">
              <a:spcBef>
                <a:spcPct val="0"/>
              </a:spcBef>
              <a:spcAft>
                <a:spcPct val="0"/>
              </a:spcAft>
              <a:tabLst>
                <a:tab pos="876300" algn="l"/>
                <a:tab pos="1241425" algn="l"/>
              </a:tabLs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tabLst>
                <a:tab pos="876300" algn="l"/>
                <a:tab pos="1241425" algn="l"/>
              </a:tabLs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tabLst>
                <a:tab pos="876300" algn="l"/>
                <a:tab pos="1241425" algn="l"/>
              </a:tabLs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tabLst>
                <a:tab pos="876300" algn="l"/>
                <a:tab pos="1241425" algn="l"/>
              </a:tabLs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tabLst>
                <a:tab pos="876300" algn="l"/>
                <a:tab pos="1241425" algn="l"/>
              </a:tabLs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tabLst>
                <a:tab pos="876300" algn="l"/>
                <a:tab pos="1241425" algn="l"/>
              </a:tabLs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tabLst>
                <a:tab pos="876300" algn="l"/>
                <a:tab pos="1241425" algn="l"/>
              </a:tabLs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tabLst>
                <a:tab pos="876300" algn="l"/>
                <a:tab pos="1241425" algn="l"/>
              </a:tabLs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tabLst>
                <a:tab pos="876300" algn="l"/>
                <a:tab pos="1241425" algn="l"/>
              </a:tabLs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tab pos="876300" algn="l"/>
                <a:tab pos="1241425" algn="l"/>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grpSp>
        <p:nvGrpSpPr>
          <p:cNvPr id="16" name="グループ化 15"/>
          <p:cNvGrpSpPr/>
          <p:nvPr/>
        </p:nvGrpSpPr>
        <p:grpSpPr>
          <a:xfrm>
            <a:off x="78011" y="3890357"/>
            <a:ext cx="9789537" cy="474747"/>
            <a:chOff x="171907" y="-4762"/>
            <a:chExt cx="9037516" cy="475034"/>
          </a:xfrm>
        </p:grpSpPr>
        <p:sp>
          <p:nvSpPr>
            <p:cNvPr id="17" name="テキスト ボックス 18"/>
            <p:cNvSpPr txBox="1"/>
            <p:nvPr/>
          </p:nvSpPr>
          <p:spPr>
            <a:xfrm>
              <a:off x="171907" y="142875"/>
              <a:ext cx="9037516" cy="327397"/>
            </a:xfrm>
            <a:prstGeom prst="rect">
              <a:avLst/>
            </a:prstGeom>
            <a:solidFill>
              <a:schemeClr val="accent3">
                <a:lumMod val="20000"/>
                <a:lumOff val="80000"/>
              </a:schemeClr>
            </a:solidFill>
            <a:ln w="25400">
              <a:solidFill>
                <a:srgbClr val="9BBB59">
                  <a:lumMod val="50000"/>
                </a:srgbClr>
              </a:solid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419100" indent="-419100">
                <a:lnSpc>
                  <a:spcPts val="500"/>
                </a:lnSpc>
                <a:spcAft>
                  <a:spcPts val="0"/>
                </a:spcAft>
              </a:pPr>
              <a:r>
                <a:rPr lang="en-US" sz="1050" kern="100" dirty="0">
                  <a:effectLst/>
                  <a:latin typeface="ＭＳ 明朝"/>
                  <a:ea typeface="ＭＳ 明朝"/>
                  <a:cs typeface="Times New Roman"/>
                </a:rPr>
                <a:t> </a:t>
              </a:r>
              <a:endParaRPr lang="ja-JP" sz="1050" kern="100" dirty="0">
                <a:effectLst/>
                <a:latin typeface="Century"/>
                <a:ea typeface="ＭＳ 明朝"/>
                <a:cs typeface="Times New Roman"/>
              </a:endParaRPr>
            </a:p>
            <a:p>
              <a:pPr marL="399415" indent="-399415">
                <a:lnSpc>
                  <a:spcPts val="1500"/>
                </a:lnSpc>
                <a:spcAft>
                  <a:spcPts val="0"/>
                </a:spcAft>
              </a:pPr>
              <a:r>
                <a:rPr lang="ja-JP" altLang="en-US" sz="1050" kern="100" dirty="0" smtClean="0">
                  <a:effectLst/>
                  <a:latin typeface="Century"/>
                  <a:ea typeface="ＭＳ ゴシック"/>
                  <a:cs typeface="Times New Roman"/>
                </a:rPr>
                <a:t>　</a:t>
              </a:r>
              <a:r>
                <a:rPr lang="ja-JP" sz="1000" kern="100" dirty="0" smtClean="0">
                  <a:effectLst/>
                  <a:latin typeface="Century"/>
                  <a:ea typeface="ＭＳ ゴシック"/>
                  <a:cs typeface="Times New Roman"/>
                </a:rPr>
                <a:t>政府</a:t>
              </a:r>
              <a:r>
                <a:rPr lang="ja-JP" sz="1000" kern="100" dirty="0">
                  <a:effectLst/>
                  <a:latin typeface="Century"/>
                  <a:ea typeface="ＭＳ ゴシック"/>
                  <a:cs typeface="Times New Roman"/>
                </a:rPr>
                <a:t>は、過労死等の防止のための対策に関する大綱を定めなければならないことを規定</a:t>
              </a:r>
              <a:endParaRPr lang="ja-JP" sz="1000" kern="100" dirty="0">
                <a:effectLst/>
                <a:latin typeface="Century"/>
                <a:ea typeface="ＭＳ 明朝"/>
                <a:cs typeface="Times New Roman"/>
              </a:endParaRPr>
            </a:p>
          </p:txBody>
        </p:sp>
        <p:sp>
          <p:nvSpPr>
            <p:cNvPr id="18" name="テキスト ボックス 11"/>
            <p:cNvSpPr txBox="1"/>
            <p:nvPr/>
          </p:nvSpPr>
          <p:spPr>
            <a:xfrm>
              <a:off x="398986" y="-4762"/>
              <a:ext cx="3613336" cy="233538"/>
            </a:xfrm>
            <a:prstGeom prst="rect">
              <a:avLst/>
            </a:prstGeom>
            <a:solidFill>
              <a:schemeClr val="accent3">
                <a:lumMod val="50000"/>
              </a:schemeClr>
            </a:solidFill>
            <a:ln>
              <a:noFill/>
            </a:ln>
            <a:effectLst/>
          </p:spPr>
          <p:txBody>
            <a:bodyPr rot="0" spcFirstLastPara="0" vert="horz" wrap="square" lIns="74295" tIns="8890" rIns="74295" bIns="8890" numCol="1" spcCol="0" rtlCol="0" fromWordArt="0" anchor="t" anchorCtr="0" forceAA="0" compatLnSpc="1">
              <a:prstTxWarp prst="textNoShape">
                <a:avLst/>
              </a:prstTxWarp>
              <a:spAutoFit/>
            </a:bodyPr>
            <a:lstStyle/>
            <a:p>
              <a:pPr algn="ctr">
                <a:spcAft>
                  <a:spcPts val="0"/>
                </a:spcAft>
              </a:pPr>
              <a:r>
                <a:rPr lang="ja-JP" sz="1400" b="1" kern="100" dirty="0">
                  <a:solidFill>
                    <a:srgbClr val="FFFFFF"/>
                  </a:solidFill>
                  <a:effectLst/>
                  <a:latin typeface="Century"/>
                  <a:ea typeface="ＤＦ特太ゴシック体"/>
                  <a:cs typeface="Times New Roman"/>
                </a:rPr>
                <a:t>過労死等の防止のための対策に関する大綱</a:t>
              </a:r>
              <a:endParaRPr lang="ja-JP" sz="1200" kern="100" dirty="0">
                <a:effectLst/>
                <a:latin typeface="Century"/>
                <a:ea typeface="ＭＳ 明朝"/>
                <a:cs typeface="Times New Roman"/>
              </a:endParaRPr>
            </a:p>
          </p:txBody>
        </p:sp>
      </p:grpSp>
      <p:grpSp>
        <p:nvGrpSpPr>
          <p:cNvPr id="19" name="グループ化 18"/>
          <p:cNvGrpSpPr/>
          <p:nvPr/>
        </p:nvGrpSpPr>
        <p:grpSpPr>
          <a:xfrm>
            <a:off x="78009" y="5229200"/>
            <a:ext cx="9789538" cy="648072"/>
            <a:chOff x="183572" y="0"/>
            <a:chExt cx="6692839" cy="648072"/>
          </a:xfrm>
        </p:grpSpPr>
        <p:sp>
          <p:nvSpPr>
            <p:cNvPr id="20" name="テキスト ボックス 21"/>
            <p:cNvSpPr txBox="1"/>
            <p:nvPr/>
          </p:nvSpPr>
          <p:spPr>
            <a:xfrm>
              <a:off x="183572" y="142875"/>
              <a:ext cx="6692839" cy="505197"/>
            </a:xfrm>
            <a:prstGeom prst="rect">
              <a:avLst/>
            </a:prstGeom>
            <a:solidFill>
              <a:schemeClr val="accent3">
                <a:lumMod val="20000"/>
                <a:lumOff val="80000"/>
              </a:schemeClr>
            </a:solidFill>
            <a:ln w="25400">
              <a:solidFill>
                <a:srgbClr val="9BBB59">
                  <a:lumMod val="50000"/>
                </a:srgbClr>
              </a:solid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ts val="500"/>
                </a:lnSpc>
                <a:spcAft>
                  <a:spcPts val="0"/>
                </a:spcAft>
              </a:pPr>
              <a:r>
                <a:rPr lang="en-US" sz="1050" kern="100" dirty="0">
                  <a:effectLst/>
                  <a:latin typeface="ＭＳ 明朝"/>
                  <a:ea typeface="ＭＳ 明朝"/>
                  <a:cs typeface="Times New Roman"/>
                </a:rPr>
                <a:t> </a:t>
              </a:r>
              <a:endParaRPr lang="ja-JP" sz="1050" kern="100" dirty="0">
                <a:effectLst/>
                <a:latin typeface="Century"/>
                <a:ea typeface="ＭＳ 明朝"/>
                <a:cs typeface="Times New Roman"/>
              </a:endParaRPr>
            </a:p>
            <a:p>
              <a:pPr indent="139700">
                <a:lnSpc>
                  <a:spcPts val="1200"/>
                </a:lnSpc>
                <a:spcAft>
                  <a:spcPts val="0"/>
                </a:spcAft>
              </a:pPr>
              <a:r>
                <a:rPr lang="ja-JP" sz="1000" kern="100" dirty="0">
                  <a:effectLst/>
                  <a:latin typeface="Century"/>
                  <a:ea typeface="ＭＳ ゴシック"/>
                  <a:cs typeface="Times New Roman"/>
                </a:rPr>
                <a:t>厚生労働省に、過労死等の防止のための対策に関する大綱を定めるに際して意見を聴く、当事者等、労働者代表者、使用者代表者及び専門的知識を有する者をもって構成される過労死等防止対策推進協議会を設置</a:t>
              </a:r>
              <a:endParaRPr lang="ja-JP" sz="1000" kern="100" dirty="0">
                <a:effectLst/>
                <a:latin typeface="Century"/>
                <a:ea typeface="ＭＳ 明朝"/>
                <a:cs typeface="Times New Roman"/>
              </a:endParaRPr>
            </a:p>
          </p:txBody>
        </p:sp>
        <p:sp>
          <p:nvSpPr>
            <p:cNvPr id="21" name="テキスト ボックス 3"/>
            <p:cNvSpPr txBox="1"/>
            <p:nvPr/>
          </p:nvSpPr>
          <p:spPr>
            <a:xfrm>
              <a:off x="358887" y="0"/>
              <a:ext cx="1855450" cy="233397"/>
            </a:xfrm>
            <a:prstGeom prst="rect">
              <a:avLst/>
            </a:prstGeom>
            <a:solidFill>
              <a:schemeClr val="accent3">
                <a:lumMod val="50000"/>
              </a:schemeClr>
            </a:solidFill>
            <a:ln>
              <a:noFill/>
            </a:ln>
            <a:effectLst/>
          </p:spPr>
          <p:txBody>
            <a:bodyPr rot="0" spcFirstLastPara="0" vert="horz" wrap="square" lIns="74295" tIns="8890" rIns="74295" bIns="8890" numCol="1" spcCol="0" rtlCol="0" fromWordArt="0" anchor="t" anchorCtr="0" forceAA="0" compatLnSpc="1">
              <a:prstTxWarp prst="textNoShape">
                <a:avLst/>
              </a:prstTxWarp>
              <a:spAutoFit/>
            </a:bodyPr>
            <a:lstStyle/>
            <a:p>
              <a:pPr algn="ctr">
                <a:spcAft>
                  <a:spcPts val="0"/>
                </a:spcAft>
              </a:pPr>
              <a:r>
                <a:rPr lang="ja-JP" sz="1400" b="1" kern="100" dirty="0">
                  <a:solidFill>
                    <a:srgbClr val="FFFFFF"/>
                  </a:solidFill>
                  <a:effectLst/>
                  <a:latin typeface="Century"/>
                  <a:ea typeface="ＤＦ特太ゴシック体"/>
                  <a:cs typeface="Times New Roman"/>
                </a:rPr>
                <a:t>過労死等防止対策推進協議会</a:t>
              </a:r>
              <a:endParaRPr lang="ja-JP" sz="1200" kern="100" dirty="0">
                <a:effectLst/>
                <a:latin typeface="Century"/>
                <a:ea typeface="ＭＳ 明朝"/>
                <a:cs typeface="Times New Roman"/>
              </a:endParaRPr>
            </a:p>
          </p:txBody>
        </p:sp>
      </p:grpSp>
      <p:grpSp>
        <p:nvGrpSpPr>
          <p:cNvPr id="22" name="グループ化 21"/>
          <p:cNvGrpSpPr/>
          <p:nvPr/>
        </p:nvGrpSpPr>
        <p:grpSpPr>
          <a:xfrm>
            <a:off x="78010" y="5949280"/>
            <a:ext cx="9789535" cy="644252"/>
            <a:chOff x="175840" y="0"/>
            <a:chExt cx="6701909" cy="644252"/>
          </a:xfrm>
        </p:grpSpPr>
        <p:sp>
          <p:nvSpPr>
            <p:cNvPr id="23" name="テキスト ボックス 20"/>
            <p:cNvSpPr txBox="1"/>
            <p:nvPr/>
          </p:nvSpPr>
          <p:spPr>
            <a:xfrm>
              <a:off x="175840" y="148575"/>
              <a:ext cx="6701909" cy="495677"/>
            </a:xfrm>
            <a:prstGeom prst="rect">
              <a:avLst/>
            </a:prstGeom>
            <a:solidFill>
              <a:schemeClr val="accent3">
                <a:lumMod val="20000"/>
                <a:lumOff val="80000"/>
              </a:schemeClr>
            </a:solidFill>
            <a:ln w="25400">
              <a:solidFill>
                <a:srgbClr val="9BBB59">
                  <a:lumMod val="50000"/>
                </a:srgbClr>
              </a:solid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ts val="500"/>
                </a:lnSpc>
                <a:spcAft>
                  <a:spcPts val="0"/>
                </a:spcAft>
              </a:pPr>
              <a:r>
                <a:rPr lang="en-US" sz="1050" kern="100" dirty="0">
                  <a:effectLst/>
                  <a:latin typeface="ＭＳ 明朝"/>
                  <a:ea typeface="ＭＳ 明朝"/>
                  <a:cs typeface="Times New Roman"/>
                </a:rPr>
                <a:t> </a:t>
              </a:r>
              <a:endParaRPr lang="ja-JP" sz="1050" kern="100" dirty="0">
                <a:effectLst/>
                <a:latin typeface="Century"/>
                <a:ea typeface="ＭＳ 明朝"/>
                <a:cs typeface="Times New Roman"/>
              </a:endParaRPr>
            </a:p>
            <a:p>
              <a:pPr indent="139700">
                <a:lnSpc>
                  <a:spcPts val="1200"/>
                </a:lnSpc>
                <a:spcAft>
                  <a:spcPts val="0"/>
                </a:spcAft>
              </a:pPr>
              <a:r>
                <a:rPr lang="ja-JP" sz="1000" kern="100" dirty="0">
                  <a:effectLst/>
                  <a:latin typeface="Century"/>
                  <a:ea typeface="ＭＳ ゴシック"/>
                  <a:cs typeface="Times New Roman"/>
                </a:rPr>
                <a:t>政府は、過労死等に関する調査研究等の結果を踏まえ、必要があると認めるときは、過労死等の防止のために必要な法制上又は財政上の措置その他の措置を講ずるものとすることを規定</a:t>
              </a:r>
              <a:endParaRPr lang="ja-JP" sz="1000" kern="100" dirty="0">
                <a:effectLst/>
                <a:latin typeface="Century"/>
                <a:ea typeface="ＭＳ 明朝"/>
                <a:cs typeface="Times New Roman"/>
              </a:endParaRPr>
            </a:p>
          </p:txBody>
        </p:sp>
        <p:sp>
          <p:nvSpPr>
            <p:cNvPr id="24" name="テキスト ボックス 10"/>
            <p:cNvSpPr txBox="1"/>
            <p:nvPr/>
          </p:nvSpPr>
          <p:spPr>
            <a:xfrm>
              <a:off x="351394" y="0"/>
              <a:ext cx="3428886" cy="233397"/>
            </a:xfrm>
            <a:prstGeom prst="rect">
              <a:avLst/>
            </a:prstGeom>
            <a:solidFill>
              <a:schemeClr val="accent3">
                <a:lumMod val="50000"/>
              </a:schemeClr>
            </a:solidFill>
            <a:ln>
              <a:noFill/>
            </a:ln>
            <a:effectLst/>
          </p:spPr>
          <p:txBody>
            <a:bodyPr rot="0" spcFirstLastPara="0" vert="horz" wrap="square" lIns="74295" tIns="8890" rIns="74295" bIns="8890" numCol="1" spcCol="0" rtlCol="0" fromWordArt="0" anchor="t" anchorCtr="0" forceAA="0" compatLnSpc="1">
              <a:prstTxWarp prst="textNoShape">
                <a:avLst/>
              </a:prstTxWarp>
              <a:spAutoFit/>
            </a:bodyPr>
            <a:lstStyle/>
            <a:p>
              <a:pPr algn="ctr">
                <a:spcAft>
                  <a:spcPts val="0"/>
                </a:spcAft>
              </a:pPr>
              <a:r>
                <a:rPr lang="ja-JP" sz="1400" b="1" kern="100" dirty="0">
                  <a:solidFill>
                    <a:srgbClr val="FFFFFF"/>
                  </a:solidFill>
                  <a:effectLst/>
                  <a:latin typeface="Century"/>
                  <a:ea typeface="ＤＦ特太ゴシック体"/>
                  <a:cs typeface="Times New Roman"/>
                </a:rPr>
                <a:t>過労死等に関する調査研究等を踏まえた法制上の措置等</a:t>
              </a:r>
              <a:endParaRPr lang="ja-JP" sz="1200" kern="100" dirty="0">
                <a:effectLst/>
                <a:latin typeface="Century"/>
                <a:ea typeface="ＭＳ 明朝"/>
                <a:cs typeface="Times New Roman"/>
              </a:endParaRPr>
            </a:p>
          </p:txBody>
        </p:sp>
      </p:grpSp>
      <p:grpSp>
        <p:nvGrpSpPr>
          <p:cNvPr id="25" name="グループ化 24"/>
          <p:cNvGrpSpPr/>
          <p:nvPr/>
        </p:nvGrpSpPr>
        <p:grpSpPr>
          <a:xfrm>
            <a:off x="78011" y="4437112"/>
            <a:ext cx="9789537" cy="723900"/>
            <a:chOff x="166998" y="0"/>
            <a:chExt cx="8675354" cy="723900"/>
          </a:xfrm>
        </p:grpSpPr>
        <p:sp>
          <p:nvSpPr>
            <p:cNvPr id="26" name="テキスト ボックス 17"/>
            <p:cNvSpPr txBox="1"/>
            <p:nvPr/>
          </p:nvSpPr>
          <p:spPr>
            <a:xfrm>
              <a:off x="166998" y="161925"/>
              <a:ext cx="8675354" cy="561975"/>
            </a:xfrm>
            <a:prstGeom prst="rect">
              <a:avLst/>
            </a:prstGeom>
            <a:solidFill>
              <a:schemeClr val="accent3">
                <a:lumMod val="20000"/>
                <a:lumOff val="80000"/>
              </a:schemeClr>
            </a:solidFill>
            <a:ln w="25400">
              <a:solidFill>
                <a:srgbClr val="9BBB59">
                  <a:lumMod val="50000"/>
                </a:srgbClr>
              </a:solid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419100" indent="-419100">
                <a:lnSpc>
                  <a:spcPts val="500"/>
                </a:lnSpc>
                <a:spcAft>
                  <a:spcPts val="0"/>
                </a:spcAft>
              </a:pPr>
              <a:r>
                <a:rPr lang="en-US" sz="1100" kern="100" dirty="0">
                  <a:effectLst/>
                  <a:latin typeface="ＭＳ 明朝"/>
                  <a:ea typeface="ＭＳ 明朝"/>
                  <a:cs typeface="Times New Roman"/>
                </a:rPr>
                <a:t> </a:t>
              </a:r>
              <a:endParaRPr lang="ja-JP" sz="1200" kern="100" dirty="0">
                <a:effectLst/>
                <a:latin typeface="Century"/>
                <a:ea typeface="ＭＳ 明朝"/>
                <a:cs typeface="Times New Roman"/>
              </a:endParaRPr>
            </a:p>
            <a:p>
              <a:pPr>
                <a:lnSpc>
                  <a:spcPts val="1500"/>
                </a:lnSpc>
                <a:spcAft>
                  <a:spcPts val="0"/>
                </a:spcAft>
              </a:pPr>
              <a:r>
                <a:rPr lang="ja-JP" sz="1000" kern="100" dirty="0">
                  <a:effectLst/>
                  <a:latin typeface="Century"/>
                  <a:ea typeface="ＭＳ ゴシック"/>
                  <a:cs typeface="Times New Roman"/>
                </a:rPr>
                <a:t>①調査研究等（※）、②啓発、③相談体制の整備等、④民間団体の活動に対する支援を規定</a:t>
              </a:r>
              <a:endParaRPr lang="ja-JP" sz="1000" kern="100" dirty="0">
                <a:effectLst/>
                <a:latin typeface="Century"/>
                <a:ea typeface="ＭＳ 明朝"/>
                <a:cs typeface="Times New Roman"/>
              </a:endParaRPr>
            </a:p>
            <a:p>
              <a:pPr marL="279400" indent="-127000">
                <a:lnSpc>
                  <a:spcPts val="1000"/>
                </a:lnSpc>
                <a:spcAft>
                  <a:spcPts val="0"/>
                </a:spcAft>
              </a:pPr>
              <a:r>
                <a:rPr lang="ja-JP" sz="800" kern="100" dirty="0">
                  <a:effectLst/>
                  <a:latin typeface="Century"/>
                  <a:ea typeface="ＭＳ ゴシック"/>
                  <a:cs typeface="Times New Roman"/>
                </a:rPr>
                <a:t>※　国は、過労死等に関する調査研究等を行うに当たっては、過労死等が生ずる背景等を総合的に把握する観点から、業務において過重な負荷又は強い心理的負荷を受けたことに関連する死亡又は傷病について、事業を営む個人や法人の役員等に係るものを含め、広く当該過労死等に関する調査研究等の対象とするものとすることを規定</a:t>
              </a:r>
              <a:endParaRPr lang="ja-JP" sz="800" kern="100" dirty="0">
                <a:effectLst/>
                <a:latin typeface="Century"/>
                <a:ea typeface="ＭＳ 明朝"/>
                <a:cs typeface="Times New Roman"/>
              </a:endParaRPr>
            </a:p>
          </p:txBody>
        </p:sp>
        <p:sp>
          <p:nvSpPr>
            <p:cNvPr id="27" name="テキスト ボックス 4"/>
            <p:cNvSpPr txBox="1"/>
            <p:nvPr/>
          </p:nvSpPr>
          <p:spPr>
            <a:xfrm>
              <a:off x="394243" y="0"/>
              <a:ext cx="2405061" cy="263525"/>
            </a:xfrm>
            <a:prstGeom prst="rect">
              <a:avLst/>
            </a:prstGeom>
            <a:solidFill>
              <a:schemeClr val="accent3">
                <a:lumMod val="50000"/>
              </a:schemeClr>
            </a:solidFill>
            <a:ln>
              <a:noFill/>
            </a:ln>
            <a:effectLst/>
          </p:spPr>
          <p:txBody>
            <a:bodyPr rot="0" spcFirstLastPara="0" vert="horz" wrap="square" lIns="74295" tIns="8890" rIns="74295" bIns="8890" numCol="1" spcCol="0" rtlCol="0" fromWordArt="0" anchor="ctr" anchorCtr="0" forceAA="0" compatLnSpc="1">
              <a:prstTxWarp prst="textNoShape">
                <a:avLst/>
              </a:prstTxWarp>
              <a:noAutofit/>
            </a:bodyPr>
            <a:lstStyle/>
            <a:p>
              <a:pPr algn="ctr">
                <a:spcAft>
                  <a:spcPts val="0"/>
                </a:spcAft>
              </a:pPr>
              <a:r>
                <a:rPr lang="ja-JP" sz="1400" b="1" kern="100" dirty="0">
                  <a:solidFill>
                    <a:srgbClr val="FFFFFF"/>
                  </a:solidFill>
                  <a:effectLst/>
                  <a:latin typeface="Century"/>
                  <a:ea typeface="ＤＦ特太ゴシック体"/>
                  <a:cs typeface="Times New Roman"/>
                </a:rPr>
                <a:t>過労死等の防止のための対策</a:t>
              </a:r>
              <a:endParaRPr lang="ja-JP" sz="1200" kern="100" dirty="0">
                <a:effectLst/>
                <a:latin typeface="Century"/>
                <a:ea typeface="ＭＳ 明朝"/>
                <a:cs typeface="Times New Roman"/>
              </a:endParaRPr>
            </a:p>
          </p:txBody>
        </p:sp>
      </p:grpSp>
      <p:sp>
        <p:nvSpPr>
          <p:cNvPr id="29" name="Rectangle 33"/>
          <p:cNvSpPr>
            <a:spLocks noChangeArrowheads="1"/>
          </p:cNvSpPr>
          <p:nvPr/>
        </p:nvSpPr>
        <p:spPr bwMode="auto">
          <a:xfrm>
            <a:off x="1" y="-2807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30" name="Rectangle 41"/>
          <p:cNvSpPr>
            <a:spLocks noChangeArrowheads="1"/>
          </p:cNvSpPr>
          <p:nvPr/>
        </p:nvSpPr>
        <p:spPr bwMode="auto">
          <a:xfrm>
            <a:off x="1" y="-2970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31" name="テキスト ボックス 30"/>
          <p:cNvSpPr txBox="1"/>
          <p:nvPr/>
        </p:nvSpPr>
        <p:spPr>
          <a:xfrm>
            <a:off x="8985448" y="0"/>
            <a:ext cx="792088" cy="261610"/>
          </a:xfrm>
          <a:prstGeom prst="rect">
            <a:avLst/>
          </a:prstGeom>
          <a:noFill/>
          <a:ln w="25400">
            <a:solidFill>
              <a:schemeClr val="tx1"/>
            </a:solidFill>
          </a:ln>
        </p:spPr>
        <p:txBody>
          <a:bodyPr wrap="square" rtlCol="0">
            <a:spAutoFit/>
          </a:bodyPr>
          <a:lstStyle/>
          <a:p>
            <a:pPr algn="ctr"/>
            <a:r>
              <a:rPr kumimoji="1" lang="ja-JP" altLang="en-US" sz="1100" dirty="0" smtClean="0"/>
              <a:t>参考</a:t>
            </a:r>
            <a:endParaRPr kumimoji="1" lang="ja-JP" altLang="en-US" sz="1100" dirty="0"/>
          </a:p>
        </p:txBody>
      </p:sp>
      <p:sp>
        <p:nvSpPr>
          <p:cNvPr id="32" name="テキスト ボックス 31"/>
          <p:cNvSpPr txBox="1"/>
          <p:nvPr/>
        </p:nvSpPr>
        <p:spPr>
          <a:xfrm>
            <a:off x="6815546" y="6592601"/>
            <a:ext cx="3024336" cy="261610"/>
          </a:xfrm>
          <a:prstGeom prst="rect">
            <a:avLst/>
          </a:prstGeom>
          <a:noFill/>
          <a:ln w="25400">
            <a:noFill/>
          </a:ln>
        </p:spPr>
        <p:txBody>
          <a:bodyPr wrap="square" rtlCol="0">
            <a:spAutoFit/>
          </a:bodyPr>
          <a:lstStyle/>
          <a:p>
            <a:pPr algn="r"/>
            <a:r>
              <a:rPr kumimoji="1" lang="ja-JP" altLang="en-US" sz="1100" dirty="0" smtClean="0"/>
              <a:t>出所：厚生労働省作成資料</a:t>
            </a:r>
            <a:endParaRPr kumimoji="1" lang="ja-JP" altLang="en-US" sz="1100" dirty="0"/>
          </a:p>
        </p:txBody>
      </p:sp>
    </p:spTree>
    <p:extLst>
      <p:ext uri="{BB962C8B-B14F-4D97-AF65-F5344CB8AC3E}">
        <p14:creationId xmlns:p14="http://schemas.microsoft.com/office/powerpoint/2010/main" val="3484649199"/>
      </p:ext>
    </p:extLst>
  </p:cSld>
  <p:clrMapOvr>
    <a:masterClrMapping/>
  </p:clrMapOvr>
</p:sld>
</file>

<file path=ppt/theme/theme1.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2DA299AC048A4B8EA9C1D19079C1A32200508DF2F452EC174789611AD80A4C7529" ma:contentTypeVersion="11" ma:contentTypeDescription="" ma:contentTypeScope="" ma:versionID="edd3c9d0054830cc0e0da9b0979ddb13">
  <xsd:schema xmlns:xsd="http://www.w3.org/2001/XMLSchema" xmlns:p="http://schemas.microsoft.com/office/2006/metadata/properties" xmlns:ns2="8B97BE19-CDDD-400E-817A-CFDD13F7EC12" xmlns:ns3="472afccb-eec9-46c9-af53-604537f69877" targetNamespace="http://schemas.microsoft.com/office/2006/metadata/properties" ma:root="true" ma:fieldsID="b5a69b4b599e5c4759beb95e75828b97" ns2:_="" ns3:_="">
    <xsd:import namespace="8B97BE19-CDDD-400E-817A-CFDD13F7EC12"/>
    <xsd:import namespace="472afccb-eec9-46c9-af53-604537f69877"/>
    <xsd:element name="properties">
      <xsd:complexType>
        <xsd:sequence>
          <xsd:element name="documentManagement">
            <xsd:complexType>
              <xsd:all>
                <xsd:element ref="ns2:ClassLarge" minOccurs="0"/>
                <xsd:element ref="ns2:ClassMedium" minOccurs="0"/>
                <xsd:element ref="ns2:ClassSmall" minOccurs="0"/>
                <xsd:element ref="ns2:GyoseiFile" minOccurs="0"/>
                <xsd:element ref="ns2:CreatedBy" minOccurs="0"/>
                <xsd:element ref="ns2:PreservationPeriod" minOccurs="0"/>
                <xsd:element ref="ns2:PreservationPeriodExpire" minOccurs="0"/>
                <xsd:element ref="ns2:CreatedDate" minOccurs="0"/>
                <xsd:element ref="ns2:FixationStatus" minOccurs="0"/>
                <xsd:element ref="ns2:EditorWithSpace" minOccurs="0"/>
                <xsd:element ref="ns3:DaibunruiID" minOccurs="0"/>
                <xsd:element ref="ns3:ChuubunruiID" minOccurs="0"/>
                <xsd:element ref="ns3:SyoubunruiID" minOccurs="0"/>
                <xsd:element ref="ns3:GyouseibunsyoID" minOccurs="0"/>
                <xsd:element ref="ns3:Renkei" minOccurs="0"/>
                <xsd:element ref="ns3:Flag01" minOccurs="0"/>
                <xsd:element ref="ns3:Yobi01" minOccurs="0"/>
                <xsd:element ref="ns3:Yobi02" minOccurs="0"/>
                <xsd:element ref="ns3:Yobi03" minOccurs="0"/>
              </xsd:all>
            </xsd:complexType>
          </xsd:element>
        </xsd:sequence>
      </xsd:complexType>
    </xsd:element>
  </xsd:schema>
  <xsd:schema xmlns:xsd="http://www.w3.org/2001/XMLSchema" xmlns:dms="http://schemas.microsoft.com/office/2006/documentManagement/types" targetNamespace="8B97BE19-CDDD-400E-817A-CFDD13F7EC12" elementFormDefault="qualified">
    <xsd:import namespace="http://schemas.microsoft.com/office/2006/documentManagement/types"/>
    <xsd:element name="ClassLarge" ma:index="8" nillable="true" ma:displayName="大分類" ma:hidden="true" ma:internalName="ClassLarge" ma:readOnly="true">
      <xsd:simpleType>
        <xsd:restriction base="dms:Unknown"/>
      </xsd:simpleType>
    </xsd:element>
    <xsd:element name="ClassMedium" ma:index="9" nillable="true" ma:displayName="中分類" ma:hidden="true" ma:internalName="ClassMedium" ma:readOnly="true">
      <xsd:simpleType>
        <xsd:restriction base="dms:Unknown"/>
      </xsd:simpleType>
    </xsd:element>
    <xsd:element name="ClassSmall" ma:index="10" nillable="true" ma:displayName="小分類" ma:hidden="true" ma:internalName="ClassSmall" ma:readOnly="true">
      <xsd:simpleType>
        <xsd:restriction base="dms:Unknown"/>
      </xsd:simpleType>
    </xsd:element>
    <xsd:element name="GyoseiFile" ma:index="11" nillable="true" ma:displayName="行政文書ファイル名" ma:hidden="true" ma:internalName="GyoseiFile" ma:readOnly="true">
      <xsd:simpleType>
        <xsd:restriction base="dms:Unknown"/>
      </xsd:simpleType>
    </xsd:element>
    <xsd:element name="CreatedBy" ma:index="12" nillable="true" ma:displayName="作成課/係・作成者" ma:hidden="true" ma:internalName="CreatedBy" ma:readOnly="true">
      <xsd:simpleType>
        <xsd:restriction base="dms:Unknown"/>
      </xsd:simpleType>
    </xsd:element>
    <xsd:element name="PreservationPeriod" ma:index="13" nillable="true" ma:displayName="保存期間" ma:hidden="true" ma:internalName="PreservationPeriod" ma:readOnly="true">
      <xsd:simpleType>
        <xsd:restriction base="dms:Unknown"/>
      </xsd:simpleType>
    </xsd:element>
    <xsd:element name="PreservationPeriodExpire" ma:index="14" nillable="true" ma:displayName="保存期間満了時期" ma:format="DateOnly" ma:hidden="true" ma:internalName="PreservationPeriodExpire" ma:readOnly="true">
      <xsd:simpleType>
        <xsd:restriction base="dms:Unknown"/>
      </xsd:simpleType>
    </xsd:element>
    <xsd:element name="CreatedDate" ma:index="15" nillable="true" ma:displayName="作成年月日" ma:hidden="true" ma:internalName="CreatedDate" ma:readOnly="true">
      <xsd:simpleType>
        <xsd:restriction base="dms:Unknown"/>
      </xsd:simpleType>
    </xsd:element>
    <xsd:element name="FixationStatus" ma:index="16" nillable="true" ma:displayName="確定状況" ma:hidden="true" ma:internalName="FixationStatus" ma:readOnly="true">
      <xsd:simpleType>
        <xsd:restriction base="dms:Unknown"/>
      </xsd:simpleType>
    </xsd:element>
    <xsd:element name="EditorWithSpace" ma:index="18" nillable="true" ma:displayName="更新者　　　　　　" ma:hidden="true" ma:internalName="EditorWithSpace" ma:readOnly="tru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dms="http://schemas.microsoft.com/office/2006/documentManagement/types" targetNamespace="472afccb-eec9-46c9-af53-604537f69877" elementFormDefault="qualified">
    <xsd:import namespace="http://schemas.microsoft.com/office/2006/documentManagement/types"/>
    <xsd:element name="DaibunruiID" ma:index="19" nillable="true" ma:displayName="大分類ID" ma:description="" ma:hidden="true" ma:internalName="DaibunruiID" ma:readOnly="true">
      <xsd:simpleType>
        <xsd:restriction base="dms:Text"/>
      </xsd:simpleType>
    </xsd:element>
    <xsd:element name="ChuubunruiID" ma:index="20" nillable="true" ma:displayName="中分類ID" ma:description="" ma:hidden="true" ma:internalName="ChuubunruiID" ma:readOnly="true">
      <xsd:simpleType>
        <xsd:restriction base="dms:Text"/>
      </xsd:simpleType>
    </xsd:element>
    <xsd:element name="SyoubunruiID" ma:index="21" nillable="true" ma:displayName="小分類ID" ma:description="" ma:hidden="true" ma:internalName="SyoubunruiID" ma:readOnly="true">
      <xsd:simpleType>
        <xsd:restriction base="dms:Text"/>
      </xsd:simpleType>
    </xsd:element>
    <xsd:element name="GyouseibunsyoID" ma:index="22" nillable="true" ma:displayName="行政文書ファイル名ID" ma:description="" ma:hidden="true" ma:internalName="GyouseibunsyoID" ma:readOnly="true">
      <xsd:simpleType>
        <xsd:restriction base="dms:Text"/>
      </xsd:simpleType>
    </xsd:element>
    <xsd:element name="Renkei" ma:index="23" nillable="true" ma:displayName="行政文書連携フラグ" ma:description="" ma:hidden="true" ma:internalName="Renkei" ma:readOnly="true">
      <xsd:simpleType>
        <xsd:restriction base="dms:Text"/>
      </xsd:simpleType>
    </xsd:element>
    <xsd:element name="Flag01" ma:index="24" nillable="true" ma:displayName="予備フラグ" ma:description="" ma:hidden="true" ma:internalName="Flag01" ma:readOnly="true">
      <xsd:simpleType>
        <xsd:restriction base="dms:Text"/>
      </xsd:simpleType>
    </xsd:element>
    <xsd:element name="Yobi01" ma:index="25" nillable="true" ma:displayName="予備列01" ma:description="" ma:hidden="true" ma:internalName="Yobi01" ma:readOnly="true">
      <xsd:simpleType>
        <xsd:restriction base="dms:Text"/>
      </xsd:simpleType>
    </xsd:element>
    <xsd:element name="Yobi02" ma:index="26" nillable="true" ma:displayName="予備列02" ma:description="" ma:hidden="true" ma:internalName="Yobi02" ma:readOnly="true">
      <xsd:simpleType>
        <xsd:restriction base="dms:Text"/>
      </xsd:simpleType>
    </xsd:element>
    <xsd:element name="Yobi03" ma:index="27" nillable="true" ma:displayName="予備列03" ma:description="" ma:hidden="true" ma:internalName="Yobi03"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17" ma:displayName="タイトル" ma:readOnly="tru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14441A9-EB4E-47E1-A3E1-3B0356029A34}">
  <ds:schemaRefs>
    <ds:schemaRef ds:uri="http://schemas.microsoft.com/office/2006/documentManagement/types"/>
    <ds:schemaRef ds:uri="http://purl.org/dc/terms/"/>
    <ds:schemaRef ds:uri="http://purl.org/dc/dcmitype/"/>
    <ds:schemaRef ds:uri="http://schemas.openxmlformats.org/package/2006/metadata/core-properties"/>
    <ds:schemaRef ds:uri="http://schemas.microsoft.com/office/2006/metadata/properties"/>
    <ds:schemaRef ds:uri="472afccb-eec9-46c9-af53-604537f69877"/>
    <ds:schemaRef ds:uri="http://purl.org/dc/elements/1.1/"/>
    <ds:schemaRef ds:uri="8B97BE19-CDDD-400E-817A-CFDD13F7EC12"/>
    <ds:schemaRef ds:uri="http://www.w3.org/XML/1998/namespace"/>
  </ds:schemaRefs>
</ds:datastoreItem>
</file>

<file path=customXml/itemProps2.xml><?xml version="1.0" encoding="utf-8"?>
<ds:datastoreItem xmlns:ds="http://schemas.openxmlformats.org/officeDocument/2006/customXml" ds:itemID="{AE96FA15-EA6D-4F9F-BA5C-FEF44104DE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B97BE19-CDDD-400E-817A-CFDD13F7EC12"/>
    <ds:schemaRef ds:uri="472afccb-eec9-46c9-af53-604537f69877"/>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A4F4A506-D38F-4768-A94C-D0AA8D09E96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blank</Template>
  <TotalTime>7968</TotalTime>
  <Words>77</Words>
  <Application>Microsoft Office PowerPoint</Application>
  <PresentationFormat>A4 210 x 297 mm</PresentationFormat>
  <Paragraphs>34</Paragraphs>
  <Slides>1</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ＤＦ特太ゴシック体</vt:lpstr>
      <vt:lpstr>ＭＳ Ｐゴシック</vt:lpstr>
      <vt:lpstr>ＭＳ ゴシック</vt:lpstr>
      <vt:lpstr>ＭＳ 明朝</vt:lpstr>
      <vt:lpstr>Arial</vt:lpstr>
      <vt:lpstr>Calibri</vt:lpstr>
      <vt:lpstr>Century</vt:lpstr>
      <vt:lpstr>Times New Roman</vt:lpstr>
      <vt:lpstr>1_Office ​​テーマ</vt:lpstr>
      <vt:lpstr>PowerPoint プレゼンテーション</vt:lpstr>
    </vt:vector>
  </TitlesOfParts>
  <Company>厚生労働省</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厚生労働省ネットワークシステム</dc:creator>
  <cp:lastModifiedBy>永田</cp:lastModifiedBy>
  <cp:revision>593</cp:revision>
  <cp:lastPrinted>2014-07-07T07:35:51Z</cp:lastPrinted>
  <dcterms:created xsi:type="dcterms:W3CDTF">2013-03-22T02:18:07Z</dcterms:created>
  <dcterms:modified xsi:type="dcterms:W3CDTF">2014-09-29T06:20:00Z</dcterms:modified>
</cp:coreProperties>
</file>